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11"/>
  </p:notesMasterIdLst>
  <p:sldIdLst>
    <p:sldId id="256" r:id="rId4"/>
    <p:sldId id="498" r:id="rId5"/>
    <p:sldId id="501" r:id="rId6"/>
    <p:sldId id="539" r:id="rId7"/>
    <p:sldId id="502" r:id="rId8"/>
    <p:sldId id="522" r:id="rId9"/>
    <p:sldId id="523" r:id="rId10"/>
    <p:sldId id="524" r:id="rId12"/>
    <p:sldId id="540" r:id="rId13"/>
    <p:sldId id="543" r:id="rId14"/>
    <p:sldId id="545" r:id="rId15"/>
    <p:sldId id="546" r:id="rId16"/>
    <p:sldId id="550" r:id="rId17"/>
    <p:sldId id="559" r:id="rId18"/>
    <p:sldId id="561" r:id="rId19"/>
    <p:sldId id="562" r:id="rId20"/>
    <p:sldId id="563" r:id="rId21"/>
    <p:sldId id="568" r:id="rId22"/>
    <p:sldId id="573" r:id="rId23"/>
    <p:sldId id="574" r:id="rId24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EBE2D9"/>
    <a:srgbClr val="EDE3D9"/>
    <a:srgbClr val="E46F2C"/>
    <a:srgbClr val="C0A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08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gs" Target="tags/tag54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F5EDB8-F081-4F86-B8D3-5364870382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9C875-1F4F-4B2F-96D0-B3DD2A151E3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DFF49-45BD-4294-B1AD-A0F3FFF815D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58152-D366-4F40-8443-E80C43DDE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561B4-80F7-4377-A116-2B50EB19332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4.xml"/><Relationship Id="rId7" Type="http://schemas.openxmlformats.org/officeDocument/2006/relationships/image" Target="../media/image4.png"/><Relationship Id="rId6" Type="http://schemas.openxmlformats.org/officeDocument/2006/relationships/image" Target="../media/image3.jpe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1.png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2.png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21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tags" Target="../tags/tag25.xml"/><Relationship Id="rId4" Type="http://schemas.openxmlformats.org/officeDocument/2006/relationships/image" Target="../media/image15.png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image" Target="../media/image18.png"/><Relationship Id="rId7" Type="http://schemas.openxmlformats.org/officeDocument/2006/relationships/tags" Target="../tags/tag31.xml"/><Relationship Id="rId6" Type="http://schemas.openxmlformats.org/officeDocument/2006/relationships/image" Target="../media/image17.png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0" Type="http://schemas.openxmlformats.org/officeDocument/2006/relationships/notesSlide" Target="../notesSlides/notesSlide6.xml"/><Relationship Id="rId1" Type="http://schemas.openxmlformats.org/officeDocument/2006/relationships/tags" Target="../tags/tag2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image" Target="../media/image20.png"/><Relationship Id="rId4" Type="http://schemas.openxmlformats.org/officeDocument/2006/relationships/tags" Target="../tags/tag34.xml"/><Relationship Id="rId3" Type="http://schemas.openxmlformats.org/officeDocument/2006/relationships/image" Target="../media/image19.png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image" Target="../media/image22.png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image" Target="../media/image21.png"/><Relationship Id="rId2" Type="http://schemas.openxmlformats.org/officeDocument/2006/relationships/tags" Target="../tags/tag38.xml"/><Relationship Id="rId10" Type="http://schemas.openxmlformats.org/officeDocument/2006/relationships/notesSlide" Target="../notesSlides/notesSlide8.xml"/><Relationship Id="rId1" Type="http://schemas.openxmlformats.org/officeDocument/2006/relationships/tags" Target="../tags/tag37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45.xml"/><Relationship Id="rId3" Type="http://schemas.openxmlformats.org/officeDocument/2006/relationships/image" Target="../media/image23.png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ags" Target="../tags/tag51.xml"/><Relationship Id="rId7" Type="http://schemas.openxmlformats.org/officeDocument/2006/relationships/image" Target="../media/image25.png"/><Relationship Id="rId6" Type="http://schemas.openxmlformats.org/officeDocument/2006/relationships/tags" Target="../tags/tag50.xml"/><Relationship Id="rId5" Type="http://schemas.openxmlformats.org/officeDocument/2006/relationships/image" Target="../media/image24.png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0" Type="http://schemas.openxmlformats.org/officeDocument/2006/relationships/notesSlide" Target="../notesSlides/notesSlide10.xml"/><Relationship Id="rId1" Type="http://schemas.openxmlformats.org/officeDocument/2006/relationships/tags" Target="../tags/tag46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52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6.png"/><Relationship Id="rId3" Type="http://schemas.openxmlformats.org/officeDocument/2006/relationships/tags" Target="../tags/tag53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jpe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image" Target="../media/image10.png"/><Relationship Id="rId7" Type="http://schemas.openxmlformats.org/officeDocument/2006/relationships/tags" Target="../tags/tag13.xml"/><Relationship Id="rId6" Type="http://schemas.openxmlformats.org/officeDocument/2006/relationships/image" Target="../media/image9.png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60675" y="-1622152"/>
            <a:ext cx="6461343" cy="685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63517" y="-432095"/>
            <a:ext cx="4444310" cy="4717143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>
            <a:off x="3655359" y="4400884"/>
            <a:ext cx="12831097" cy="7936621"/>
          </a:xfrm>
          <a:custGeom>
            <a:avLst/>
            <a:gdLst>
              <a:gd name="connsiteX0" fmla="*/ 0 w 12831097"/>
              <a:gd name="connsiteY0" fmla="*/ 3968311 h 7936621"/>
              <a:gd name="connsiteX1" fmla="*/ 6415549 w 12831097"/>
              <a:gd name="connsiteY1" fmla="*/ 0 h 7936621"/>
              <a:gd name="connsiteX2" fmla="*/ 12831098 w 12831097"/>
              <a:gd name="connsiteY2" fmla="*/ 3968311 h 7936621"/>
              <a:gd name="connsiteX3" fmla="*/ 6415549 w 12831097"/>
              <a:gd name="connsiteY3" fmla="*/ 7936622 h 7936621"/>
              <a:gd name="connsiteX4" fmla="*/ 0 w 12831097"/>
              <a:gd name="connsiteY4" fmla="*/ 3968311 h 793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31097" h="7936621" extrusionOk="0">
                <a:moveTo>
                  <a:pt x="0" y="3968311"/>
                </a:moveTo>
                <a:cubicBezTo>
                  <a:pt x="-591461" y="1411847"/>
                  <a:pt x="2294404" y="216908"/>
                  <a:pt x="6415549" y="0"/>
                </a:cubicBezTo>
                <a:cubicBezTo>
                  <a:pt x="10367545" y="86059"/>
                  <a:pt x="12422574" y="1789663"/>
                  <a:pt x="12831098" y="3968311"/>
                </a:cubicBezTo>
                <a:cubicBezTo>
                  <a:pt x="12372739" y="6607561"/>
                  <a:pt x="9884967" y="8344493"/>
                  <a:pt x="6415549" y="7936622"/>
                </a:cubicBezTo>
                <a:cubicBezTo>
                  <a:pt x="2638041" y="7808432"/>
                  <a:pt x="71527" y="6194125"/>
                  <a:pt x="0" y="3968311"/>
                </a:cubicBezTo>
                <a:close/>
              </a:path>
            </a:pathLst>
          </a:custGeom>
          <a:noFill/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 flipH="1">
            <a:off x="10624644" y="2444822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PA-矩形 4"/>
          <p:cNvSpPr/>
          <p:nvPr>
            <p:custDataLst>
              <p:tags r:id="rId3"/>
            </p:custDataLst>
          </p:nvPr>
        </p:nvSpPr>
        <p:spPr>
          <a:xfrm>
            <a:off x="458776" y="2756984"/>
            <a:ext cx="7841673" cy="67691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sz="4400" dirty="0" smtClean="0">
                <a:latin typeface="思源宋体 CN Heavy" panose="02020900000000000000" pitchFamily="18" charset="-122"/>
                <a:ea typeface="思源宋体 CN Heavy" panose="02020900000000000000" pitchFamily="18" charset="-122"/>
                <a:cs typeface="思源黑体 CN Bold" panose="020B0800000000000000" pitchFamily="34" charset="-122"/>
                <a:sym typeface="思源黑体 CN Bold" panose="020B0800000000000000" pitchFamily="34" charset="-122"/>
              </a:rPr>
              <a:t>软件工程课程项目报告</a:t>
            </a:r>
            <a:endParaRPr lang="zh-CN" sz="4400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思源黑体 CN Bold" panose="020B0800000000000000" pitchFamily="34" charset="-122"/>
              <a:sym typeface="思源黑体 CN Bold" panose="020B0800000000000000" pitchFamily="34" charset="-122"/>
            </a:endParaRPr>
          </a:p>
        </p:txBody>
      </p:sp>
      <p:sp>
        <p:nvSpPr>
          <p:cNvPr id="17" name="PA-圆角矩形 25"/>
          <p:cNvSpPr/>
          <p:nvPr>
            <p:custDataLst>
              <p:tags r:id="rId4"/>
            </p:custDataLst>
          </p:nvPr>
        </p:nvSpPr>
        <p:spPr>
          <a:xfrm>
            <a:off x="1391285" y="4030980"/>
            <a:ext cx="2076450" cy="370205"/>
          </a:xfrm>
          <a:prstGeom prst="roundRect">
            <a:avLst>
              <a:gd name="adj" fmla="val 50000"/>
            </a:avLst>
          </a:prstGeom>
          <a:solidFill>
            <a:srgbClr val="E46F2C"/>
          </a:solidFill>
          <a:ln w="6350" cap="flat" cmpd="sng" algn="ctr">
            <a:solidFill>
              <a:schemeClr val="tx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汇报人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：七组</a:t>
            </a:r>
            <a:endParaRPr kumimoji="0" lang="zh-CN" altLang="en-US" sz="14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alpha val="70000"/>
                </a:schemeClr>
              </a:solidFill>
              <a:effectLst/>
              <a:uLnTx/>
              <a:uFillTx/>
              <a:latin typeface="思源宋体 Light" panose="02020300000000000000" pitchFamily="18" charset="-122"/>
              <a:ea typeface="思源宋体 Light" panose="02020300000000000000" pitchFamily="18" charset="-122"/>
              <a:cs typeface="思源宋体 Light" panose="02020300000000000000" pitchFamily="18" charset="-122"/>
              <a:sym typeface="思源宋体 Light" panose="02020300000000000000" pitchFamily="18" charset="-122"/>
            </a:endParaRPr>
          </a:p>
        </p:txBody>
      </p:sp>
      <p:sp>
        <p:nvSpPr>
          <p:cNvPr id="18" name="PA-圆角矩形 25"/>
          <p:cNvSpPr/>
          <p:nvPr>
            <p:custDataLst>
              <p:tags r:id="rId5"/>
            </p:custDataLst>
          </p:nvPr>
        </p:nvSpPr>
        <p:spPr>
          <a:xfrm>
            <a:off x="3810000" y="4030980"/>
            <a:ext cx="1714500" cy="370205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时间：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2024/1/8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alpha val="70000"/>
                </a:schemeClr>
              </a:solidFill>
              <a:effectLst/>
              <a:uLnTx/>
              <a:uFillTx/>
              <a:latin typeface="思源宋体 Light" panose="02020300000000000000" pitchFamily="18" charset="-122"/>
              <a:ea typeface="思源宋体 Light" panose="02020300000000000000" pitchFamily="18" charset="-122"/>
              <a:cs typeface="思源宋体 Light" panose="02020300000000000000" pitchFamily="18" charset="-122"/>
              <a:sym typeface="思源宋体 Light" panose="02020300000000000000" pitchFamily="18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475" y="2162003"/>
            <a:ext cx="3090346" cy="4229561"/>
          </a:xfrm>
          <a:custGeom>
            <a:avLst/>
            <a:gdLst>
              <a:gd name="connsiteX0" fmla="*/ 1053467 w 2106934"/>
              <a:gd name="connsiteY0" fmla="*/ 0 h 3913072"/>
              <a:gd name="connsiteX1" fmla="*/ 2106934 w 2106934"/>
              <a:gd name="connsiteY1" fmla="*/ 1053467 h 3913072"/>
              <a:gd name="connsiteX2" fmla="*/ 2106933 w 2106934"/>
              <a:gd name="connsiteY2" fmla="*/ 2859605 h 3913072"/>
              <a:gd name="connsiteX3" fmla="*/ 1053466 w 2106934"/>
              <a:gd name="connsiteY3" fmla="*/ 3913072 h 3913072"/>
              <a:gd name="connsiteX4" fmla="*/ 1053467 w 2106934"/>
              <a:gd name="connsiteY4" fmla="*/ 3913071 h 3913072"/>
              <a:gd name="connsiteX5" fmla="*/ 0 w 2106934"/>
              <a:gd name="connsiteY5" fmla="*/ 2859604 h 3913072"/>
              <a:gd name="connsiteX6" fmla="*/ 0 w 2106934"/>
              <a:gd name="connsiteY6" fmla="*/ 1053467 h 3913072"/>
              <a:gd name="connsiteX7" fmla="*/ 1053467 w 2106934"/>
              <a:gd name="connsiteY7" fmla="*/ 0 h 3913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06934" h="3913072">
                <a:moveTo>
                  <a:pt x="1053467" y="0"/>
                </a:moveTo>
                <a:cubicBezTo>
                  <a:pt x="1635281" y="0"/>
                  <a:pt x="2106934" y="471653"/>
                  <a:pt x="2106934" y="1053467"/>
                </a:cubicBezTo>
                <a:cubicBezTo>
                  <a:pt x="2106934" y="1655513"/>
                  <a:pt x="2106933" y="2257559"/>
                  <a:pt x="2106933" y="2859605"/>
                </a:cubicBezTo>
                <a:cubicBezTo>
                  <a:pt x="2106933" y="3441419"/>
                  <a:pt x="1635280" y="3913072"/>
                  <a:pt x="1053466" y="3913072"/>
                </a:cubicBezTo>
                <a:lnTo>
                  <a:pt x="1053467" y="3913071"/>
                </a:lnTo>
                <a:cubicBezTo>
                  <a:pt x="471653" y="3913071"/>
                  <a:pt x="0" y="3441418"/>
                  <a:pt x="0" y="2859604"/>
                </a:cubicBezTo>
                <a:lnTo>
                  <a:pt x="0" y="1053467"/>
                </a:lnTo>
                <a:cubicBezTo>
                  <a:pt x="0" y="471653"/>
                  <a:pt x="471653" y="0"/>
                  <a:pt x="1053467" y="0"/>
                </a:cubicBezTo>
                <a:close/>
              </a:path>
            </a:pathLst>
          </a:custGeom>
        </p:spPr>
      </p:pic>
      <p:sp>
        <p:nvSpPr>
          <p:cNvPr id="15" name="椭圆 14"/>
          <p:cNvSpPr/>
          <p:nvPr/>
        </p:nvSpPr>
        <p:spPr>
          <a:xfrm rot="1068969">
            <a:off x="7576457" y="1573655"/>
            <a:ext cx="3991429" cy="9373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484" y="88819"/>
            <a:ext cx="3082882" cy="1788071"/>
          </a:xfrm>
          <a:prstGeom prst="rect">
            <a:avLst/>
          </a:prstGeom>
        </p:spPr>
      </p:pic>
      <p:sp>
        <p:nvSpPr>
          <p:cNvPr id="2" name="PA-圆角矩形 25"/>
          <p:cNvSpPr/>
          <p:nvPr>
            <p:custDataLst>
              <p:tags r:id="rId8"/>
            </p:custDataLst>
          </p:nvPr>
        </p:nvSpPr>
        <p:spPr>
          <a:xfrm>
            <a:off x="457835" y="4761230"/>
            <a:ext cx="5743575" cy="370205"/>
          </a:xfrm>
          <a:prstGeom prst="roundRect">
            <a:avLst>
              <a:gd name="adj" fmla="val 50000"/>
            </a:avLst>
          </a:prstGeom>
          <a:noFill/>
          <a:ln w="6350" cap="flat" cmpd="sng" algn="ctr">
            <a:solidFill>
              <a:schemeClr val="tx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0" 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小组成员：吕锐中 罗鎏璨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孙文震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汪涣然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马啸锋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70000"/>
                  </a:schemeClr>
                </a:solidFill>
                <a:effectLst/>
                <a:uLnTx/>
                <a:uFillTx/>
                <a:latin typeface="思源宋体 Light" panose="02020300000000000000" pitchFamily="18" charset="-122"/>
                <a:ea typeface="思源宋体 Light" panose="02020300000000000000" pitchFamily="18" charset="-122"/>
                <a:cs typeface="思源宋体 Light" panose="02020300000000000000" pitchFamily="18" charset="-122"/>
                <a:sym typeface="思源宋体 Light" panose="02020300000000000000" pitchFamily="18" charset="-122"/>
              </a:rPr>
              <a:t> 蒲一帆 储鹏飞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alpha val="70000"/>
                </a:schemeClr>
              </a:solidFill>
              <a:effectLst/>
              <a:uLnTx/>
              <a:uFillTx/>
              <a:latin typeface="思源宋体 Light" panose="02020300000000000000" pitchFamily="18" charset="-122"/>
              <a:ea typeface="思源宋体 Light" panose="02020300000000000000" pitchFamily="18" charset="-122"/>
              <a:cs typeface="思源宋体 Light" panose="02020300000000000000" pitchFamily="18" charset="-122"/>
              <a:sym typeface="思源宋体 Light" panose="020203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6" grpId="1" bldLvl="0" animBg="1"/>
      <p:bldP spid="17" grpId="0" animBg="1"/>
      <p:bldP spid="17" grpId="1" bldLvl="0" animBg="1"/>
      <p:bldP spid="18" grpId="0" animBg="1"/>
      <p:bldP spid="18" grpId="1" bldLvl="0" animBg="1"/>
      <p:bldP spid="15" grpId="0" animBg="1"/>
      <p:bldP spid="2" grpId="0" animBg="1"/>
      <p:bldP spid="2" grpId="1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PA-矩形 1"/>
          <p:cNvSpPr/>
          <p:nvPr>
            <p:custDataLst>
              <p:tags r:id="rId1"/>
            </p:custDataLst>
          </p:nvPr>
        </p:nvSpPr>
        <p:spPr>
          <a:xfrm>
            <a:off x="1083945" y="425450"/>
            <a:ext cx="1997710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noProof="0" dirty="0">
                <a:ln>
                  <a:noFill/>
                </a:ln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网页设计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" panose="00020600040101010101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80" name="文本框 79"/>
          <p:cNvSpPr txBox="1"/>
          <p:nvPr>
            <p:custDataLst>
              <p:tags r:id="rId2"/>
            </p:custDataLst>
          </p:nvPr>
        </p:nvSpPr>
        <p:spPr>
          <a:xfrm>
            <a:off x="628650" y="9886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详细介绍：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2590" y="2041525"/>
            <a:ext cx="11040745" cy="45256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74135" y="984885"/>
            <a:ext cx="69919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在商品详情页面中，将导航栏与商品查找页面导航栏格式相统一，同时设置醒目的橱窗图，以及轮播图，在商品详情页中能够清楚地描述物品信息，价格、</a:t>
            </a:r>
            <a:r>
              <a:rPr lang="zh-CN" altLang="en-US"/>
              <a:t>以及型号。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PA-矩形 1"/>
          <p:cNvSpPr/>
          <p:nvPr>
            <p:custDataLst>
              <p:tags r:id="rId1"/>
            </p:custDataLst>
          </p:nvPr>
        </p:nvSpPr>
        <p:spPr>
          <a:xfrm>
            <a:off x="1083945" y="425450"/>
            <a:ext cx="310959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spc="2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" panose="00020600040101010101" pitchFamily="18" charset="-122"/>
                <a:sym typeface="思源黑体 CN Light" panose="020B0300000000000000" pitchFamily="34" charset="-122"/>
              </a:rPr>
              <a:t>网页对应效果：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" panose="00020600040101010101" pitchFamily="18" charset="-122"/>
              <a:sym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442460" y="716280"/>
            <a:ext cx="7677150" cy="5810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箭头: V 形 28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箭头: V 形 30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PA-矩形 1"/>
          <p:cNvSpPr/>
          <p:nvPr>
            <p:custDataLst>
              <p:tags r:id="rId1"/>
            </p:custDataLst>
          </p:nvPr>
        </p:nvSpPr>
        <p:spPr>
          <a:xfrm>
            <a:off x="1428750" y="463550"/>
            <a:ext cx="320484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2600" b="1" spc="200">
                <a:solidFill>
                  <a:prstClr val="black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  <a:cs typeface="阿里巴巴普惠体 M" panose="00020600040101010101" pitchFamily="18" charset="-122"/>
                <a:sym typeface="Gilroy Medium" panose="00000600000000000000" pitchFamily="50" charset="0"/>
              </a:rPr>
              <a:t>数据库</a:t>
            </a:r>
            <a:endParaRPr lang="zh-CN" altLang="en-US" sz="2600" b="1" spc="200">
              <a:solidFill>
                <a:prstClr val="black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  <a:cs typeface="阿里巴巴普惠体 M" panose="00020600040101010101" pitchFamily="18" charset="-122"/>
              <a:sym typeface="Gilroy Medium" panose="00000600000000000000" pitchFamily="50" charset="0"/>
            </a:endParaRPr>
          </a:p>
        </p:txBody>
      </p:sp>
      <p:sp>
        <p:nvSpPr>
          <p:cNvPr id="80" name="文本框 79"/>
          <p:cNvSpPr txBox="1"/>
          <p:nvPr>
            <p:custDataLst>
              <p:tags r:id="rId2"/>
            </p:custDataLst>
          </p:nvPr>
        </p:nvSpPr>
        <p:spPr>
          <a:xfrm>
            <a:off x="628650" y="9886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accent2"/>
                </a:solidFill>
              </a:rPr>
              <a:t>数据库搭建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2960" y="1482725"/>
            <a:ext cx="11295380" cy="7286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/>
              <a:t>创建了一个数据库名为</a:t>
            </a:r>
            <a:r>
              <a:rPr lang="en-US" altLang="zh-CN"/>
              <a:t>LenovoLaptopsDB</a:t>
            </a:r>
            <a:r>
              <a:rPr lang="zh-CN" altLang="en-US"/>
              <a:t>，其中包含两个表，存储商品信息的表命名为</a:t>
            </a:r>
            <a:r>
              <a:rPr lang="en-US" altLang="zh-CN" err="1">
                <a:latin typeface="Aptos" panose="020B0004020202020204" pitchFamily="34" charset="0"/>
              </a:rPr>
              <a:t>ProductDetials</a:t>
            </a:r>
            <a:r>
              <a:rPr lang="zh-CN" altLang="en-US"/>
              <a:t>，存储用户的账号和密码的表命名为</a:t>
            </a:r>
            <a:r>
              <a:rPr lang="en-US" altLang="zh-CN"/>
              <a:t>UserAccounts</a:t>
            </a:r>
            <a:r>
              <a:rPr lang="zh-CN" altLang="en-US"/>
              <a:t>。两个表内容如下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034" y="3241115"/>
            <a:ext cx="2697714" cy="10364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50" y="2376170"/>
            <a:ext cx="4953429" cy="380271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  <p:bldP spid="3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PA-矩形 1"/>
          <p:cNvSpPr/>
          <p:nvPr>
            <p:custDataLst>
              <p:tags r:id="rId1"/>
            </p:custDataLst>
          </p:nvPr>
        </p:nvSpPr>
        <p:spPr>
          <a:xfrm>
            <a:off x="1083945" y="425450"/>
            <a:ext cx="3168650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spc="200">
                <a:solidFill>
                  <a:prstClr val="black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  <a:cs typeface="阿里巴巴普惠体 M" panose="00020600040101010101" pitchFamily="18" charset="-122"/>
                <a:sym typeface="思源黑体 CN Light" panose="020B0300000000000000" pitchFamily="34" charset="-122"/>
              </a:rPr>
              <a:t>json文件的读写</a:t>
            </a:r>
            <a:endParaRPr lang="zh-CN" altLang="en-US" sz="2600" b="1" spc="200">
              <a:solidFill>
                <a:prstClr val="black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  <a:cs typeface="阿里巴巴普惠体 M" panose="00020600040101010101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562610" y="12172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具体效果：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5580" y="2407285"/>
            <a:ext cx="5513070" cy="40449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892165" y="575945"/>
            <a:ext cx="5941060" cy="3475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PA-矩形 1"/>
          <p:cNvSpPr/>
          <p:nvPr>
            <p:custDataLst>
              <p:tags r:id="rId1"/>
            </p:custDataLst>
          </p:nvPr>
        </p:nvSpPr>
        <p:spPr>
          <a:xfrm>
            <a:off x="971550" y="425450"/>
            <a:ext cx="365442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（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1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）前端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--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登录界面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思源黑体 CN Light" panose="020B0300000000000000" pitchFamily="34" charset="-122"/>
            </a:endParaRPr>
          </a:p>
        </p:txBody>
      </p:sp>
      <p:sp>
        <p:nvSpPr>
          <p:cNvPr id="80" name="文本框 79"/>
          <p:cNvSpPr txBox="1"/>
          <p:nvPr>
            <p:custDataLst>
              <p:tags r:id="rId2"/>
            </p:custDataLst>
          </p:nvPr>
        </p:nvSpPr>
        <p:spPr>
          <a:xfrm>
            <a:off x="628650" y="988695"/>
            <a:ext cx="26054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使用工具</a:t>
            </a:r>
            <a:r>
              <a:rPr lang="en-US" altLang="zh-CN" sz="2000" b="1">
                <a:solidFill>
                  <a:schemeClr val="accent2"/>
                </a:solidFill>
              </a:rPr>
              <a:t> &amp; </a:t>
            </a:r>
            <a:r>
              <a:rPr lang="zh-CN" altLang="en-US" sz="2000" b="1">
                <a:solidFill>
                  <a:schemeClr val="accent2"/>
                </a:solidFill>
                <a:sym typeface="+mn-ea"/>
              </a:rPr>
              <a:t>详细介绍：</a:t>
            </a:r>
            <a:endParaRPr lang="zh-CN" altLang="en-US" sz="2000" b="1">
              <a:solidFill>
                <a:schemeClr val="accent2"/>
              </a:solidFill>
            </a:endParaRPr>
          </a:p>
          <a:p>
            <a:r>
              <a:rPr lang="zh-CN" altLang="en-US" sz="2000" b="1">
                <a:solidFill>
                  <a:schemeClr val="accent2"/>
                </a:solidFill>
              </a:rPr>
              <a:t>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3"/>
            </p:custDataLst>
          </p:nvPr>
        </p:nvSpPr>
        <p:spPr>
          <a:xfrm>
            <a:off x="628650" y="1329690"/>
            <a:ext cx="2446655" cy="6032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/>
              <a:t>使用</a:t>
            </a:r>
            <a:r>
              <a:rPr lang="en-US" altLang="zh-CN" b="1"/>
              <a:t>CSS+HTML5</a:t>
            </a:r>
            <a:r>
              <a:rPr lang="zh-CN" altLang="en-US" b="1"/>
              <a:t>实现</a:t>
            </a:r>
            <a:endParaRPr lang="en-US" altLang="zh-CN" b="1"/>
          </a:p>
          <a:p>
            <a:endParaRPr lang="zh-CN" altLang="en-US" b="1"/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628650" y="1932940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具体效果：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7310" y="2606675"/>
            <a:ext cx="5969000" cy="35426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411595" y="2606675"/>
            <a:ext cx="5404485" cy="3542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628650" y="1932940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具体效果：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11045" y="855345"/>
            <a:ext cx="796671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sym typeface="+mn-ea"/>
              </a:rPr>
              <a:t>1.</a:t>
            </a:r>
            <a:r>
              <a:rPr lang="zh-CN" altLang="en-US" b="1">
                <a:sym typeface="+mn-ea"/>
              </a:rPr>
              <a:t>注册界面中，需要输入账号、密码、确认密码以及邮箱</a:t>
            </a:r>
            <a:br>
              <a:rPr lang="zh-CN" altLang="en-US" b="1">
                <a:sym typeface="+mn-ea"/>
              </a:rPr>
            </a:br>
            <a:r>
              <a:rPr lang="en-US" altLang="zh-CN" b="1">
                <a:sym typeface="+mn-ea"/>
              </a:rPr>
              <a:t>2.</a:t>
            </a:r>
            <a:r>
              <a:rPr lang="zh-CN" altLang="en-US" b="1">
                <a:sym typeface="+mn-ea"/>
              </a:rPr>
              <a:t>确认密码为了保证密码正确</a:t>
            </a:r>
            <a:endParaRPr lang="zh-CN" altLang="en-US" b="1">
              <a:sym typeface="+mn-ea"/>
            </a:endParaRPr>
          </a:p>
          <a:p>
            <a:r>
              <a:rPr lang="en-US" altLang="zh-CN" b="1">
                <a:sym typeface="+mn-ea"/>
              </a:rPr>
              <a:t>3.</a:t>
            </a:r>
            <a:r>
              <a:rPr lang="zh-CN" altLang="en-US" b="1">
                <a:sym typeface="+mn-ea"/>
              </a:rPr>
              <a:t>设置了邮箱格式为</a:t>
            </a:r>
            <a:r>
              <a:rPr lang="en-US" altLang="zh-CN" b="1">
                <a:sym typeface="+mn-ea"/>
              </a:rPr>
              <a:t> xxx@xx.xx</a:t>
            </a:r>
            <a:r>
              <a:rPr lang="zh-CN" altLang="en-US" b="1">
                <a:sym typeface="+mn-ea"/>
              </a:rPr>
              <a:t>，需要遵循指定格式</a:t>
            </a:r>
            <a:endParaRPr lang="zh-CN" altLang="en-US" b="1">
              <a:sym typeface="+mn-ea"/>
            </a:endParaRPr>
          </a:p>
          <a:p>
            <a:r>
              <a:rPr lang="en-US" altLang="zh-CN" b="1">
                <a:sym typeface="+mn-ea"/>
              </a:rPr>
              <a:t>4.</a:t>
            </a:r>
            <a:r>
              <a:rPr lang="zh-CN" altLang="en-US" b="1">
                <a:sym typeface="+mn-ea"/>
              </a:rPr>
              <a:t>注册成功后可以快速跳转或者点击返回到登录界面</a:t>
            </a:r>
            <a:endParaRPr lang="zh-CN" altLang="en-US" b="1">
              <a:sym typeface="+mn-ea"/>
            </a:endParaRPr>
          </a:p>
          <a:p>
            <a:r>
              <a:rPr lang="en-US" altLang="zh-CN" b="1">
                <a:sym typeface="+mn-ea"/>
              </a:rPr>
              <a:t>5.</a:t>
            </a:r>
            <a:r>
              <a:rPr lang="zh-CN" altLang="en-US" b="1">
                <a:sym typeface="+mn-ea"/>
              </a:rPr>
              <a:t>点击</a:t>
            </a:r>
            <a:r>
              <a:rPr lang="en-US" altLang="zh-CN" b="1">
                <a:sym typeface="+mn-ea"/>
              </a:rPr>
              <a:t>“</a:t>
            </a:r>
            <a:r>
              <a:rPr lang="zh-CN" altLang="en-US" b="1">
                <a:sym typeface="+mn-ea"/>
              </a:rPr>
              <a:t>立即注册</a:t>
            </a:r>
            <a:r>
              <a:rPr lang="en-US" altLang="zh-CN" b="1">
                <a:sym typeface="+mn-ea"/>
              </a:rPr>
              <a:t>”</a:t>
            </a:r>
            <a:r>
              <a:rPr lang="zh-CN" altLang="en-US" b="1">
                <a:sym typeface="+mn-ea"/>
              </a:rPr>
              <a:t>，弹窗提示用户确认注册协议以及政策，保证使用规范性</a:t>
            </a:r>
            <a:endParaRPr lang="zh-CN" altLang="en-US" b="1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2568575"/>
            <a:ext cx="6069965" cy="3606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151880" y="2568575"/>
            <a:ext cx="5917565" cy="360172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6"/>
            </p:custDataLst>
          </p:nvPr>
        </p:nvSpPr>
        <p:spPr>
          <a:xfrm>
            <a:off x="628650" y="93027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详细介绍：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9" name="PA-矩形 1"/>
          <p:cNvSpPr/>
          <p:nvPr>
            <p:custDataLst>
              <p:tags r:id="rId7"/>
            </p:custDataLst>
          </p:nvPr>
        </p:nvSpPr>
        <p:spPr>
          <a:xfrm>
            <a:off x="971550" y="425450"/>
            <a:ext cx="365442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（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2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）前端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--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注册界面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思源黑体 CN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28650" y="9886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详细介绍：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885815" y="41910"/>
            <a:ext cx="5420360" cy="681609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628650" y="1387475"/>
            <a:ext cx="5030470" cy="16808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b="1">
                <a:sym typeface="+mn-ea"/>
              </a:rPr>
              <a:t>1. </a:t>
            </a:r>
            <a:r>
              <a:rPr lang="zh-CN" altLang="en-US" b="1">
                <a:sym typeface="+mn-ea"/>
              </a:rPr>
              <a:t>获取、显示订单的</a:t>
            </a:r>
            <a:r>
              <a:rPr lang="en-US" altLang="zh-CN" b="1">
                <a:sym typeface="+mn-ea"/>
              </a:rPr>
              <a:t>id</a:t>
            </a:r>
            <a:r>
              <a:rPr lang="zh-CN" altLang="en-US" b="1">
                <a:sym typeface="+mn-ea"/>
              </a:rPr>
              <a:t>、商品名称信息</a:t>
            </a:r>
            <a:endParaRPr lang="zh-CN" altLang="en-US" b="1">
              <a:sym typeface="+mn-ea"/>
            </a:endParaRPr>
          </a:p>
          <a:p>
            <a:endParaRPr lang="zh-CN" altLang="en-US" b="1">
              <a:sym typeface="+mn-ea"/>
            </a:endParaRPr>
          </a:p>
          <a:p>
            <a:r>
              <a:rPr lang="en-US" altLang="zh-CN" b="1">
                <a:sym typeface="+mn-ea"/>
              </a:rPr>
              <a:t>2. </a:t>
            </a:r>
            <a:r>
              <a:rPr lang="zh-CN" altLang="en-US" b="1">
                <a:sym typeface="+mn-ea"/>
              </a:rPr>
              <a:t>确认订单，输入收货地址、收货人姓名、收货人手机号</a:t>
            </a:r>
            <a:endParaRPr lang="zh-CN" altLang="en-US" b="1">
              <a:sym typeface="+mn-ea"/>
            </a:endParaRPr>
          </a:p>
          <a:p>
            <a:endParaRPr lang="zh-CN" altLang="en-US" b="1">
              <a:sym typeface="+mn-ea"/>
            </a:endParaRPr>
          </a:p>
          <a:p>
            <a:r>
              <a:rPr lang="en-US" altLang="zh-CN" b="1">
                <a:sym typeface="+mn-ea"/>
              </a:rPr>
              <a:t>3. </a:t>
            </a:r>
            <a:r>
              <a:rPr lang="zh-CN" altLang="en-US" b="1">
                <a:sym typeface="+mn-ea"/>
              </a:rPr>
              <a:t>选择付款方式</a:t>
            </a:r>
            <a:endParaRPr lang="zh-CN" altLang="en-US" b="1">
              <a:sym typeface="+mn-ea"/>
            </a:endParaRPr>
          </a:p>
        </p:txBody>
      </p:sp>
      <p:sp>
        <p:nvSpPr>
          <p:cNvPr id="9" name="PA-矩形 1"/>
          <p:cNvSpPr/>
          <p:nvPr>
            <p:custDataLst>
              <p:tags r:id="rId5"/>
            </p:custDataLst>
          </p:nvPr>
        </p:nvSpPr>
        <p:spPr>
          <a:xfrm>
            <a:off x="971550" y="425450"/>
            <a:ext cx="4216400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（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3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）前端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--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订单确认界面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思源黑体 CN Light" panose="020B0300000000000000" pitchFamily="3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628650" y="325056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部分代码展示：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719455" y="3722370"/>
            <a:ext cx="3443605" cy="2893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635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28650" y="9886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详细介绍：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628650" y="1387475"/>
            <a:ext cx="11563985" cy="10312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b="1">
                <a:sym typeface="+mn-ea"/>
              </a:rPr>
              <a:t>获取、显示订单的信息。包括商品名、价格、收货人、手机号、收货地址。方便用户查看已经购买的订单。</a:t>
            </a:r>
            <a:endParaRPr lang="zh-CN" altLang="en-US" b="1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" y="2108835"/>
            <a:ext cx="12121515" cy="4571365"/>
          </a:xfrm>
          <a:prstGeom prst="rect">
            <a:avLst/>
          </a:prstGeom>
        </p:spPr>
      </p:pic>
      <p:sp>
        <p:nvSpPr>
          <p:cNvPr id="9" name="PA-矩形 1"/>
          <p:cNvSpPr/>
          <p:nvPr>
            <p:custDataLst>
              <p:tags r:id="rId4"/>
            </p:custDataLst>
          </p:nvPr>
        </p:nvSpPr>
        <p:spPr>
          <a:xfrm>
            <a:off x="971550" y="425450"/>
            <a:ext cx="4216400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（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4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）前端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--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订单记录界面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思源黑体 CN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635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28650" y="9886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详细介绍：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424815" y="1387475"/>
            <a:ext cx="11767185" cy="4705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b="1">
                <a:sym typeface="+mn-ea"/>
              </a:rPr>
              <a:t>用</a:t>
            </a:r>
            <a:r>
              <a:rPr lang="en-US" altLang="zh-CN" b="1">
                <a:sym typeface="+mn-ea"/>
              </a:rPr>
              <a:t>python</a:t>
            </a:r>
            <a:r>
              <a:rPr lang="zh-CN" altLang="en-US" b="1">
                <a:sym typeface="+mn-ea"/>
              </a:rPr>
              <a:t>连接数据库，读取数据库信息，</a:t>
            </a:r>
            <a:r>
              <a:rPr lang="en-US" altLang="zh-CN" b="1">
                <a:sym typeface="+mn-ea"/>
              </a:rPr>
              <a:t> </a:t>
            </a:r>
            <a:r>
              <a:rPr lang="zh-CN" altLang="en-US" b="1">
                <a:sym typeface="+mn-ea"/>
              </a:rPr>
              <a:t>可以登陆注册界面，注册成功后更新数据库中的用户（</a:t>
            </a:r>
            <a:r>
              <a:rPr lang="en-US" altLang="zh-CN" b="1">
                <a:sym typeface="+mn-ea"/>
              </a:rPr>
              <a:t>Users</a:t>
            </a:r>
            <a:r>
              <a:rPr lang="zh-CN" altLang="en-US" b="1">
                <a:sym typeface="+mn-ea"/>
              </a:rPr>
              <a:t>）数据表</a:t>
            </a:r>
            <a:endParaRPr lang="en-US" altLang="zh-CN" b="1">
              <a:sym typeface="+mn-ea"/>
            </a:endParaRPr>
          </a:p>
        </p:txBody>
      </p:sp>
      <p:sp>
        <p:nvSpPr>
          <p:cNvPr id="9" name="PA-矩形 1"/>
          <p:cNvSpPr/>
          <p:nvPr>
            <p:custDataLst>
              <p:tags r:id="rId3"/>
            </p:custDataLst>
          </p:nvPr>
        </p:nvSpPr>
        <p:spPr>
          <a:xfrm>
            <a:off x="971550" y="425450"/>
            <a:ext cx="574738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（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5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）后端</a:t>
            </a:r>
            <a:r>
              <a:rPr lang="en-US" altLang="zh-CN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--</a:t>
            </a:r>
            <a:r>
              <a:rPr lang="zh-CN" altLang="en-US" sz="2600" b="1" noProof="0" dirty="0">
                <a:ln>
                  <a:noFill/>
                </a:ln>
                <a:effectLst/>
                <a:uLnTx/>
                <a:uFillTx/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思源黑体 CN Light" panose="020B0300000000000000" pitchFamily="34" charset="-122"/>
              </a:rPr>
              <a:t>注册账号、更新数据库</a:t>
            </a:r>
            <a:endParaRPr lang="en-US" altLang="zh-CN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84860" y="4516120"/>
            <a:ext cx="4826000" cy="22409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988050" y="2138680"/>
            <a:ext cx="4220210" cy="461835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8"/>
            </p:custDataLst>
          </p:nvPr>
        </p:nvSpPr>
        <p:spPr>
          <a:xfrm>
            <a:off x="628650" y="2268855"/>
            <a:ext cx="34004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部分</a:t>
            </a:r>
            <a:r>
              <a:rPr lang="en-US" altLang="zh-CN" sz="2000" b="1">
                <a:solidFill>
                  <a:schemeClr val="accent2"/>
                </a:solidFill>
              </a:rPr>
              <a:t>python</a:t>
            </a:r>
            <a:r>
              <a:rPr lang="zh-CN" altLang="en-US" sz="2000" b="1">
                <a:solidFill>
                  <a:schemeClr val="accent2"/>
                </a:solidFill>
              </a:rPr>
              <a:t>代码以及数据库中的部分用户</a:t>
            </a:r>
            <a:r>
              <a:rPr lang="en-US" altLang="zh-CN" sz="2000" b="1">
                <a:solidFill>
                  <a:schemeClr val="accent2"/>
                </a:solidFill>
              </a:rPr>
              <a:t>Users</a:t>
            </a:r>
            <a:r>
              <a:rPr lang="zh-CN" altLang="en-US" sz="2000" b="1">
                <a:solidFill>
                  <a:schemeClr val="accent2"/>
                </a:solidFill>
              </a:rPr>
              <a:t>表格信息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7750479" y="2577987"/>
            <a:ext cx="1572938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04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rgbClr val="E46F2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04201" y="-752198"/>
            <a:ext cx="8536948" cy="9061025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305155" y="-2476118"/>
            <a:ext cx="1616647" cy="5752989"/>
            <a:chOff x="1219200" y="1472976"/>
            <a:chExt cx="1927165" cy="6858000"/>
          </a:xfrm>
        </p:grpSpPr>
        <p:sp>
          <p:nvSpPr>
            <p:cNvPr id="15" name="矩形: 圆角 14"/>
            <p:cNvSpPr/>
            <p:nvPr/>
          </p:nvSpPr>
          <p:spPr>
            <a:xfrm>
              <a:off x="2449679" y="2913005"/>
              <a:ext cx="696686" cy="3680245"/>
            </a:xfrm>
            <a:prstGeom prst="roundRect">
              <a:avLst>
                <a:gd name="adj" fmla="val 36328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矩形: 圆角 15"/>
            <p:cNvSpPr/>
            <p:nvPr/>
          </p:nvSpPr>
          <p:spPr>
            <a:xfrm>
              <a:off x="1219200" y="1472976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219200" y="4753128"/>
              <a:ext cx="371322" cy="371322"/>
            </a:xfrm>
            <a:prstGeom prst="ellipse">
              <a:avLst/>
            </a:prstGeom>
            <a:solidFill>
              <a:srgbClr val="E46F2C"/>
            </a:solidFill>
            <a:ln>
              <a:solidFill>
                <a:srgbClr val="E46F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/>
            <p:cNvSpPr/>
            <p:nvPr/>
          </p:nvSpPr>
          <p:spPr>
            <a:xfrm>
              <a:off x="1219200" y="5326519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椭圆 18"/>
          <p:cNvSpPr/>
          <p:nvPr/>
        </p:nvSpPr>
        <p:spPr>
          <a:xfrm rot="20389433" flipH="1">
            <a:off x="175786" y="3581130"/>
            <a:ext cx="5385593" cy="131447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20256166" flipH="1">
            <a:off x="3273340" y="4296032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3802874" flipH="1">
            <a:off x="1391214" y="3826251"/>
            <a:ext cx="450865" cy="471430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2337372" y="1963702"/>
            <a:ext cx="584430" cy="584430"/>
          </a:xfrm>
          <a:prstGeom prst="ellipse">
            <a:avLst/>
          </a:prstGeom>
          <a:solidFill>
            <a:srgbClr val="E46F2C"/>
          </a:solidFill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: 形状 23"/>
          <p:cNvSpPr/>
          <p:nvPr/>
        </p:nvSpPr>
        <p:spPr>
          <a:xfrm rot="4905650" flipH="1">
            <a:off x="4095984" y="2842566"/>
            <a:ext cx="641574" cy="670838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484" y="88819"/>
            <a:ext cx="3082882" cy="1788071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5948680" y="4144645"/>
            <a:ext cx="51771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defRPr/>
            </a:pPr>
            <a:r>
              <a:rPr lang="zh-CN" altLang="en-US" sz="4000" noProof="0" dirty="0">
                <a:ln>
                  <a:noFill/>
                </a:ln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程序简单演示</a:t>
            </a:r>
            <a:endParaRPr lang="zh-CN" altLang="en-US" sz="4000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1" grpId="0" bldLvl="0" animBg="1"/>
      <p:bldP spid="24" grpId="0" bldLvl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35895" y="885371"/>
            <a:ext cx="8536948" cy="9061025"/>
          </a:xfrm>
          <a:prstGeom prst="rect">
            <a:avLst/>
          </a:prstGeom>
        </p:spPr>
      </p:pic>
      <p:sp>
        <p:nvSpPr>
          <p:cNvPr id="23" name="圆角矩形 7"/>
          <p:cNvSpPr/>
          <p:nvPr/>
        </p:nvSpPr>
        <p:spPr>
          <a:xfrm rot="900000">
            <a:off x="2362684" y="2646190"/>
            <a:ext cx="865252" cy="865252"/>
          </a:xfrm>
          <a:prstGeom prst="roundRect">
            <a:avLst>
              <a:gd name="adj" fmla="val 36880"/>
            </a:avLst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4" name="圆角矩形 8"/>
          <p:cNvSpPr/>
          <p:nvPr/>
        </p:nvSpPr>
        <p:spPr>
          <a:xfrm rot="900000">
            <a:off x="4587503" y="2689372"/>
            <a:ext cx="865252" cy="865252"/>
          </a:xfrm>
          <a:custGeom>
            <a:avLst/>
            <a:gdLst>
              <a:gd name="connsiteX0" fmla="*/ 0 w 865252"/>
              <a:gd name="connsiteY0" fmla="*/ 319105 h 865252"/>
              <a:gd name="connsiteX1" fmla="*/ 319105 w 865252"/>
              <a:gd name="connsiteY1" fmla="*/ 0 h 865252"/>
              <a:gd name="connsiteX2" fmla="*/ 546147 w 865252"/>
              <a:gd name="connsiteY2" fmla="*/ 0 h 865252"/>
              <a:gd name="connsiteX3" fmla="*/ 865252 w 865252"/>
              <a:gd name="connsiteY3" fmla="*/ 319105 h 865252"/>
              <a:gd name="connsiteX4" fmla="*/ 865252 w 865252"/>
              <a:gd name="connsiteY4" fmla="*/ 546147 h 865252"/>
              <a:gd name="connsiteX5" fmla="*/ 546147 w 865252"/>
              <a:gd name="connsiteY5" fmla="*/ 865252 h 865252"/>
              <a:gd name="connsiteX6" fmla="*/ 319105 w 865252"/>
              <a:gd name="connsiteY6" fmla="*/ 865252 h 865252"/>
              <a:gd name="connsiteX7" fmla="*/ 0 w 865252"/>
              <a:gd name="connsiteY7" fmla="*/ 546147 h 865252"/>
              <a:gd name="connsiteX8" fmla="*/ 0 w 865252"/>
              <a:gd name="connsiteY8" fmla="*/ 319105 h 86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5252" h="865252" extrusionOk="0">
                <a:moveTo>
                  <a:pt x="0" y="319105"/>
                </a:moveTo>
                <a:cubicBezTo>
                  <a:pt x="-4223" y="140263"/>
                  <a:pt x="138844" y="1510"/>
                  <a:pt x="319105" y="0"/>
                </a:cubicBezTo>
                <a:cubicBezTo>
                  <a:pt x="372706" y="-19981"/>
                  <a:pt x="499045" y="20081"/>
                  <a:pt x="546147" y="0"/>
                </a:cubicBezTo>
                <a:cubicBezTo>
                  <a:pt x="703106" y="-14663"/>
                  <a:pt x="844086" y="186310"/>
                  <a:pt x="865252" y="319105"/>
                </a:cubicBezTo>
                <a:cubicBezTo>
                  <a:pt x="877037" y="391445"/>
                  <a:pt x="857645" y="485670"/>
                  <a:pt x="865252" y="546147"/>
                </a:cubicBezTo>
                <a:cubicBezTo>
                  <a:pt x="869307" y="714040"/>
                  <a:pt x="678732" y="858567"/>
                  <a:pt x="546147" y="865252"/>
                </a:cubicBezTo>
                <a:cubicBezTo>
                  <a:pt x="492437" y="872929"/>
                  <a:pt x="412534" y="851377"/>
                  <a:pt x="319105" y="865252"/>
                </a:cubicBezTo>
                <a:cubicBezTo>
                  <a:pt x="128955" y="888268"/>
                  <a:pt x="-9481" y="711387"/>
                  <a:pt x="0" y="546147"/>
                </a:cubicBezTo>
                <a:cubicBezTo>
                  <a:pt x="-22118" y="456348"/>
                  <a:pt x="6799" y="386963"/>
                  <a:pt x="0" y="319105"/>
                </a:cubicBezTo>
                <a:close/>
              </a:path>
            </a:pathLst>
          </a:custGeom>
          <a:noFill/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5" name="圆角矩形 9"/>
          <p:cNvSpPr/>
          <p:nvPr/>
        </p:nvSpPr>
        <p:spPr>
          <a:xfrm rot="900000">
            <a:off x="6842167" y="2689372"/>
            <a:ext cx="865252" cy="865252"/>
          </a:xfrm>
          <a:prstGeom prst="roundRect">
            <a:avLst>
              <a:gd name="adj" fmla="val 36880"/>
            </a:avLst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6" name="圆角矩形 10"/>
          <p:cNvSpPr/>
          <p:nvPr/>
        </p:nvSpPr>
        <p:spPr>
          <a:xfrm rot="900000">
            <a:off x="9160331" y="2723989"/>
            <a:ext cx="865252" cy="865252"/>
          </a:xfrm>
          <a:custGeom>
            <a:avLst/>
            <a:gdLst>
              <a:gd name="connsiteX0" fmla="*/ 0 w 865252"/>
              <a:gd name="connsiteY0" fmla="*/ 319105 h 865252"/>
              <a:gd name="connsiteX1" fmla="*/ 319105 w 865252"/>
              <a:gd name="connsiteY1" fmla="*/ 0 h 865252"/>
              <a:gd name="connsiteX2" fmla="*/ 546147 w 865252"/>
              <a:gd name="connsiteY2" fmla="*/ 0 h 865252"/>
              <a:gd name="connsiteX3" fmla="*/ 865252 w 865252"/>
              <a:gd name="connsiteY3" fmla="*/ 319105 h 865252"/>
              <a:gd name="connsiteX4" fmla="*/ 865252 w 865252"/>
              <a:gd name="connsiteY4" fmla="*/ 546147 h 865252"/>
              <a:gd name="connsiteX5" fmla="*/ 546147 w 865252"/>
              <a:gd name="connsiteY5" fmla="*/ 865252 h 865252"/>
              <a:gd name="connsiteX6" fmla="*/ 319105 w 865252"/>
              <a:gd name="connsiteY6" fmla="*/ 865252 h 865252"/>
              <a:gd name="connsiteX7" fmla="*/ 0 w 865252"/>
              <a:gd name="connsiteY7" fmla="*/ 546147 h 865252"/>
              <a:gd name="connsiteX8" fmla="*/ 0 w 865252"/>
              <a:gd name="connsiteY8" fmla="*/ 319105 h 86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5252" h="865252" extrusionOk="0">
                <a:moveTo>
                  <a:pt x="0" y="319105"/>
                </a:moveTo>
                <a:cubicBezTo>
                  <a:pt x="-4223" y="140263"/>
                  <a:pt x="138844" y="1510"/>
                  <a:pt x="319105" y="0"/>
                </a:cubicBezTo>
                <a:cubicBezTo>
                  <a:pt x="372706" y="-19981"/>
                  <a:pt x="499045" y="20081"/>
                  <a:pt x="546147" y="0"/>
                </a:cubicBezTo>
                <a:cubicBezTo>
                  <a:pt x="703106" y="-14663"/>
                  <a:pt x="844086" y="186310"/>
                  <a:pt x="865252" y="319105"/>
                </a:cubicBezTo>
                <a:cubicBezTo>
                  <a:pt x="877037" y="391445"/>
                  <a:pt x="857645" y="485670"/>
                  <a:pt x="865252" y="546147"/>
                </a:cubicBezTo>
                <a:cubicBezTo>
                  <a:pt x="869307" y="714040"/>
                  <a:pt x="678732" y="858567"/>
                  <a:pt x="546147" y="865252"/>
                </a:cubicBezTo>
                <a:cubicBezTo>
                  <a:pt x="492437" y="872929"/>
                  <a:pt x="412534" y="851377"/>
                  <a:pt x="319105" y="865252"/>
                </a:cubicBezTo>
                <a:cubicBezTo>
                  <a:pt x="128955" y="888268"/>
                  <a:pt x="-9481" y="711387"/>
                  <a:pt x="0" y="546147"/>
                </a:cubicBezTo>
                <a:cubicBezTo>
                  <a:pt x="-22118" y="456348"/>
                  <a:pt x="6799" y="386963"/>
                  <a:pt x="0" y="319105"/>
                </a:cubicBezTo>
                <a:close/>
              </a:path>
            </a:pathLst>
          </a:custGeom>
          <a:noFill/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sym typeface="+mn-ea"/>
            </a:endParaRPr>
          </a:p>
        </p:txBody>
      </p:sp>
      <p:sp>
        <p:nvSpPr>
          <p:cNvPr id="27" name="KSO_Shape"/>
          <p:cNvSpPr/>
          <p:nvPr/>
        </p:nvSpPr>
        <p:spPr bwMode="auto">
          <a:xfrm>
            <a:off x="9399473" y="2954442"/>
            <a:ext cx="406319" cy="395481"/>
          </a:xfrm>
          <a:custGeom>
            <a:avLst/>
            <a:gdLst>
              <a:gd name="T0" fmla="*/ 666817 w 2390775"/>
              <a:gd name="T1" fmla="*/ 1651200 h 2327275"/>
              <a:gd name="T2" fmla="*/ 566198 w 2390775"/>
              <a:gd name="T3" fmla="*/ 1648988 h 2327275"/>
              <a:gd name="T4" fmla="*/ 521900 w 2390775"/>
              <a:gd name="T5" fmla="*/ 1642352 h 2327275"/>
              <a:gd name="T6" fmla="*/ 451657 w 2390775"/>
              <a:gd name="T7" fmla="*/ 1625606 h 2327275"/>
              <a:gd name="T8" fmla="*/ 414954 w 2390775"/>
              <a:gd name="T9" fmla="*/ 1611703 h 2327275"/>
              <a:gd name="T10" fmla="*/ 386794 w 2390775"/>
              <a:gd name="T11" fmla="*/ 1596536 h 2327275"/>
              <a:gd name="T12" fmla="*/ 361480 w 2390775"/>
              <a:gd name="T13" fmla="*/ 1577261 h 2327275"/>
              <a:gd name="T14" fmla="*/ 340280 w 2390775"/>
              <a:gd name="T15" fmla="*/ 1553247 h 2327275"/>
              <a:gd name="T16" fmla="*/ 888937 w 2390775"/>
              <a:gd name="T17" fmla="*/ 1206621 h 2327275"/>
              <a:gd name="T18" fmla="*/ 1840488 w 2390775"/>
              <a:gd name="T19" fmla="*/ 1219287 h 2327275"/>
              <a:gd name="T20" fmla="*/ 1623069 w 2390775"/>
              <a:gd name="T21" fmla="*/ 1586618 h 2327275"/>
              <a:gd name="T22" fmla="*/ 1603447 w 2390775"/>
              <a:gd name="T23" fmla="*/ 1604668 h 2327275"/>
              <a:gd name="T24" fmla="*/ 1586041 w 2390775"/>
              <a:gd name="T25" fmla="*/ 1615435 h 2327275"/>
              <a:gd name="T26" fmla="*/ 1564203 w 2390775"/>
              <a:gd name="T27" fmla="*/ 1624302 h 2327275"/>
              <a:gd name="T28" fmla="*/ 1537619 w 2390775"/>
              <a:gd name="T29" fmla="*/ 1631584 h 2327275"/>
              <a:gd name="T30" fmla="*/ 1504706 w 2390775"/>
              <a:gd name="T31" fmla="*/ 1636335 h 2327275"/>
              <a:gd name="T32" fmla="*/ 1344252 w 2390775"/>
              <a:gd name="T33" fmla="*/ 1642035 h 2327275"/>
              <a:gd name="T34" fmla="*/ 1310389 w 2390775"/>
              <a:gd name="T35" fmla="*/ 991605 h 2327275"/>
              <a:gd name="T36" fmla="*/ 441594 w 2390775"/>
              <a:gd name="T37" fmla="*/ 1195662 h 2327275"/>
              <a:gd name="T38" fmla="*/ 81238 w 2390775"/>
              <a:gd name="T39" fmla="*/ 1104844 h 2327275"/>
              <a:gd name="T40" fmla="*/ 72704 w 2390775"/>
              <a:gd name="T41" fmla="*/ 1075414 h 2327275"/>
              <a:gd name="T42" fmla="*/ 71439 w 2390775"/>
              <a:gd name="T43" fmla="*/ 1055795 h 2327275"/>
              <a:gd name="T44" fmla="*/ 73335 w 2390775"/>
              <a:gd name="T45" fmla="*/ 1033327 h 2327275"/>
              <a:gd name="T46" fmla="*/ 79342 w 2390775"/>
              <a:gd name="T47" fmla="*/ 1007378 h 2327275"/>
              <a:gd name="T48" fmla="*/ 89773 w 2390775"/>
              <a:gd name="T49" fmla="*/ 977316 h 2327275"/>
              <a:gd name="T50" fmla="*/ 110320 w 2390775"/>
              <a:gd name="T51" fmla="*/ 933964 h 2327275"/>
              <a:gd name="T52" fmla="*/ 509555 w 2390775"/>
              <a:gd name="T53" fmla="*/ 642520 h 2327275"/>
              <a:gd name="T54" fmla="*/ 1847476 w 2390775"/>
              <a:gd name="T55" fmla="*/ 860382 h 2327275"/>
              <a:gd name="T56" fmla="*/ 1866124 w 2390775"/>
              <a:gd name="T57" fmla="*/ 899590 h 2327275"/>
              <a:gd name="T58" fmla="*/ 1881611 w 2390775"/>
              <a:gd name="T59" fmla="*/ 941329 h 2327275"/>
              <a:gd name="T60" fmla="*/ 1899627 w 2390775"/>
              <a:gd name="T61" fmla="*/ 1008363 h 2327275"/>
              <a:gd name="T62" fmla="*/ 1904368 w 2390775"/>
              <a:gd name="T63" fmla="*/ 1046940 h 2327275"/>
              <a:gd name="T64" fmla="*/ 1904052 w 2390775"/>
              <a:gd name="T65" fmla="*/ 1078876 h 2327275"/>
              <a:gd name="T66" fmla="*/ 1898679 w 2390775"/>
              <a:gd name="T67" fmla="*/ 1110496 h 2327275"/>
              <a:gd name="T68" fmla="*/ 1886036 w 2390775"/>
              <a:gd name="T69" fmla="*/ 1139903 h 2327275"/>
              <a:gd name="T70" fmla="*/ 1704931 w 2390775"/>
              <a:gd name="T71" fmla="*/ 607105 h 2327275"/>
              <a:gd name="T72" fmla="*/ 1269206 w 2390775"/>
              <a:gd name="T73" fmla="*/ 633 h 2327275"/>
              <a:gd name="T74" fmla="*/ 1298604 w 2390775"/>
              <a:gd name="T75" fmla="*/ 7913 h 2327275"/>
              <a:gd name="T76" fmla="*/ 1316622 w 2390775"/>
              <a:gd name="T77" fmla="*/ 16460 h 2327275"/>
              <a:gd name="T78" fmla="*/ 1334957 w 2390775"/>
              <a:gd name="T79" fmla="*/ 29437 h 2327275"/>
              <a:gd name="T80" fmla="*/ 1354556 w 2390775"/>
              <a:gd name="T81" fmla="*/ 47796 h 2327275"/>
              <a:gd name="T82" fmla="*/ 1374787 w 2390775"/>
              <a:gd name="T83" fmla="*/ 71853 h 2327275"/>
              <a:gd name="T84" fmla="*/ 1402289 w 2390775"/>
              <a:gd name="T85" fmla="*/ 111420 h 2327275"/>
              <a:gd name="T86" fmla="*/ 1454131 w 2390775"/>
              <a:gd name="T87" fmla="*/ 603311 h 2327275"/>
              <a:gd name="T88" fmla="*/ 851305 w 2390775"/>
              <a:gd name="T89" fmla="*/ 0 h 2327275"/>
              <a:gd name="T90" fmla="*/ 776986 w 2390775"/>
              <a:gd name="T91" fmla="*/ 648844 h 2327275"/>
              <a:gd name="T92" fmla="*/ 537523 w 2390775"/>
              <a:gd name="T93" fmla="*/ 174396 h 2327275"/>
              <a:gd name="T94" fmla="*/ 561912 w 2390775"/>
              <a:gd name="T95" fmla="*/ 138631 h 2327275"/>
              <a:gd name="T96" fmla="*/ 590420 w 2390775"/>
              <a:gd name="T97" fmla="*/ 103815 h 2327275"/>
              <a:gd name="T98" fmla="*/ 639199 w 2390775"/>
              <a:gd name="T99" fmla="*/ 54439 h 2327275"/>
              <a:gd name="T100" fmla="*/ 670241 w 2390775"/>
              <a:gd name="T101" fmla="*/ 30701 h 2327275"/>
              <a:gd name="T102" fmla="*/ 698115 w 2390775"/>
              <a:gd name="T103" fmla="*/ 15192 h 2327275"/>
              <a:gd name="T104" fmla="*/ 728206 w 2390775"/>
              <a:gd name="T105" fmla="*/ 4114 h 2327275"/>
              <a:gd name="T106" fmla="*/ 759565 w 2390775"/>
              <a:gd name="T107" fmla="*/ 0 h 2327275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2390775" h="2327275">
                <a:moveTo>
                  <a:pt x="1115616" y="1514475"/>
                </a:moveTo>
                <a:lnTo>
                  <a:pt x="1116013" y="2073275"/>
                </a:lnTo>
                <a:lnTo>
                  <a:pt x="959557" y="2072879"/>
                </a:lnTo>
                <a:lnTo>
                  <a:pt x="836855" y="2072482"/>
                </a:lnTo>
                <a:lnTo>
                  <a:pt x="750685" y="2072085"/>
                </a:lnTo>
                <a:lnTo>
                  <a:pt x="737978" y="2071689"/>
                </a:lnTo>
                <a:lnTo>
                  <a:pt x="724080" y="2070896"/>
                </a:lnTo>
                <a:lnTo>
                  <a:pt x="710579" y="2069706"/>
                </a:lnTo>
                <a:lnTo>
                  <a:pt x="696680" y="2067723"/>
                </a:lnTo>
                <a:lnTo>
                  <a:pt x="682782" y="2065740"/>
                </a:lnTo>
                <a:lnTo>
                  <a:pt x="668487" y="2063757"/>
                </a:lnTo>
                <a:lnTo>
                  <a:pt x="654985" y="2061377"/>
                </a:lnTo>
                <a:lnTo>
                  <a:pt x="641087" y="2058998"/>
                </a:lnTo>
                <a:lnTo>
                  <a:pt x="614482" y="2053049"/>
                </a:lnTo>
                <a:lnTo>
                  <a:pt x="589465" y="2046703"/>
                </a:lnTo>
                <a:lnTo>
                  <a:pt x="566830" y="2040358"/>
                </a:lnTo>
                <a:lnTo>
                  <a:pt x="556903" y="2037185"/>
                </a:lnTo>
                <a:lnTo>
                  <a:pt x="547769" y="2034012"/>
                </a:lnTo>
                <a:lnTo>
                  <a:pt x="529503" y="2026874"/>
                </a:lnTo>
                <a:lnTo>
                  <a:pt x="520767" y="2022908"/>
                </a:lnTo>
                <a:lnTo>
                  <a:pt x="512031" y="2018149"/>
                </a:lnTo>
                <a:lnTo>
                  <a:pt x="502898" y="2013786"/>
                </a:lnTo>
                <a:lnTo>
                  <a:pt x="493765" y="2009027"/>
                </a:lnTo>
                <a:lnTo>
                  <a:pt x="485426" y="2003871"/>
                </a:lnTo>
                <a:lnTo>
                  <a:pt x="477087" y="1998319"/>
                </a:lnTo>
                <a:lnTo>
                  <a:pt x="468747" y="1992370"/>
                </a:lnTo>
                <a:lnTo>
                  <a:pt x="461203" y="1986421"/>
                </a:lnTo>
                <a:lnTo>
                  <a:pt x="453658" y="1979679"/>
                </a:lnTo>
                <a:lnTo>
                  <a:pt x="446113" y="1972541"/>
                </a:lnTo>
                <a:lnTo>
                  <a:pt x="439362" y="1965402"/>
                </a:lnTo>
                <a:lnTo>
                  <a:pt x="433009" y="1957470"/>
                </a:lnTo>
                <a:lnTo>
                  <a:pt x="427052" y="1949538"/>
                </a:lnTo>
                <a:lnTo>
                  <a:pt x="421890" y="1941210"/>
                </a:lnTo>
                <a:lnTo>
                  <a:pt x="400050" y="1903930"/>
                </a:lnTo>
                <a:lnTo>
                  <a:pt x="616864" y="1518045"/>
                </a:lnTo>
                <a:lnTo>
                  <a:pt x="1115616" y="1514475"/>
                </a:lnTo>
                <a:close/>
                <a:moveTo>
                  <a:pt x="1644538" y="1244600"/>
                </a:moveTo>
                <a:lnTo>
                  <a:pt x="1644538" y="1533950"/>
                </a:lnTo>
                <a:lnTo>
                  <a:pt x="1919386" y="1532757"/>
                </a:lnTo>
                <a:lnTo>
                  <a:pt x="2309813" y="1530372"/>
                </a:lnTo>
                <a:lnTo>
                  <a:pt x="2054824" y="1965986"/>
                </a:lnTo>
                <a:lnTo>
                  <a:pt x="2049263" y="1974333"/>
                </a:lnTo>
                <a:lnTo>
                  <a:pt x="2043703" y="1983077"/>
                </a:lnTo>
                <a:lnTo>
                  <a:pt x="2036951" y="1991423"/>
                </a:lnTo>
                <a:lnTo>
                  <a:pt x="2029802" y="1999373"/>
                </a:lnTo>
                <a:lnTo>
                  <a:pt x="2021858" y="2006924"/>
                </a:lnTo>
                <a:lnTo>
                  <a:pt x="2017092" y="2010501"/>
                </a:lnTo>
                <a:lnTo>
                  <a:pt x="2012326" y="2014078"/>
                </a:lnTo>
                <a:lnTo>
                  <a:pt x="2007162" y="2017656"/>
                </a:lnTo>
                <a:lnTo>
                  <a:pt x="2001999" y="2020835"/>
                </a:lnTo>
                <a:lnTo>
                  <a:pt x="1996439" y="2024412"/>
                </a:lnTo>
                <a:lnTo>
                  <a:pt x="1990481" y="2027592"/>
                </a:lnTo>
                <a:lnTo>
                  <a:pt x="1984126" y="2030772"/>
                </a:lnTo>
                <a:lnTo>
                  <a:pt x="1977771" y="2033554"/>
                </a:lnTo>
                <a:lnTo>
                  <a:pt x="1970622" y="2036336"/>
                </a:lnTo>
                <a:lnTo>
                  <a:pt x="1963075" y="2038721"/>
                </a:lnTo>
                <a:lnTo>
                  <a:pt x="1955132" y="2041503"/>
                </a:lnTo>
                <a:lnTo>
                  <a:pt x="1947188" y="2043490"/>
                </a:lnTo>
                <a:lnTo>
                  <a:pt x="1938450" y="2045875"/>
                </a:lnTo>
                <a:lnTo>
                  <a:pt x="1929712" y="2047862"/>
                </a:lnTo>
                <a:lnTo>
                  <a:pt x="1919783" y="2049452"/>
                </a:lnTo>
                <a:lnTo>
                  <a:pt x="1909853" y="2051042"/>
                </a:lnTo>
                <a:lnTo>
                  <a:pt x="1899527" y="2052632"/>
                </a:lnTo>
                <a:lnTo>
                  <a:pt x="1888406" y="2053824"/>
                </a:lnTo>
                <a:lnTo>
                  <a:pt x="1877285" y="2055017"/>
                </a:lnTo>
                <a:lnTo>
                  <a:pt x="1864972" y="2055812"/>
                </a:lnTo>
                <a:lnTo>
                  <a:pt x="1839155" y="2057004"/>
                </a:lnTo>
                <a:lnTo>
                  <a:pt x="1687036" y="2060979"/>
                </a:lnTo>
                <a:lnTo>
                  <a:pt x="1642552" y="2062171"/>
                </a:lnTo>
                <a:lnTo>
                  <a:pt x="1644140" y="2327275"/>
                </a:lnTo>
                <a:lnTo>
                  <a:pt x="1273175" y="1801439"/>
                </a:lnTo>
                <a:lnTo>
                  <a:pt x="1644538" y="1244600"/>
                </a:lnTo>
                <a:close/>
                <a:moveTo>
                  <a:pt x="639492" y="806450"/>
                </a:moveTo>
                <a:lnTo>
                  <a:pt x="939800" y="1403808"/>
                </a:lnTo>
                <a:lnTo>
                  <a:pt x="688684" y="1261221"/>
                </a:lnTo>
                <a:lnTo>
                  <a:pt x="554200" y="1500720"/>
                </a:lnTo>
                <a:lnTo>
                  <a:pt x="363781" y="1841500"/>
                </a:lnTo>
                <a:lnTo>
                  <a:pt x="111078" y="1404603"/>
                </a:lnTo>
                <a:lnTo>
                  <a:pt x="106318" y="1395865"/>
                </a:lnTo>
                <a:lnTo>
                  <a:pt x="101954" y="1386730"/>
                </a:lnTo>
                <a:lnTo>
                  <a:pt x="97987" y="1376403"/>
                </a:lnTo>
                <a:lnTo>
                  <a:pt x="94813" y="1366473"/>
                </a:lnTo>
                <a:lnTo>
                  <a:pt x="92036" y="1355750"/>
                </a:lnTo>
                <a:lnTo>
                  <a:pt x="91243" y="1349792"/>
                </a:lnTo>
                <a:lnTo>
                  <a:pt x="90449" y="1344231"/>
                </a:lnTo>
                <a:lnTo>
                  <a:pt x="90053" y="1337877"/>
                </a:lnTo>
                <a:lnTo>
                  <a:pt x="89656" y="1331919"/>
                </a:lnTo>
                <a:lnTo>
                  <a:pt x="89656" y="1325167"/>
                </a:lnTo>
                <a:lnTo>
                  <a:pt x="89656" y="1318415"/>
                </a:lnTo>
                <a:lnTo>
                  <a:pt x="90053" y="1311265"/>
                </a:lnTo>
                <a:lnTo>
                  <a:pt x="90846" y="1304116"/>
                </a:lnTo>
                <a:lnTo>
                  <a:pt x="92036" y="1296967"/>
                </a:lnTo>
                <a:lnTo>
                  <a:pt x="93226" y="1289421"/>
                </a:lnTo>
                <a:lnTo>
                  <a:pt x="95210" y="1281080"/>
                </a:lnTo>
                <a:lnTo>
                  <a:pt x="97193" y="1272739"/>
                </a:lnTo>
                <a:lnTo>
                  <a:pt x="99574" y="1264398"/>
                </a:lnTo>
                <a:lnTo>
                  <a:pt x="101954" y="1255263"/>
                </a:lnTo>
                <a:lnTo>
                  <a:pt x="105127" y="1246128"/>
                </a:lnTo>
                <a:lnTo>
                  <a:pt x="108698" y="1236596"/>
                </a:lnTo>
                <a:lnTo>
                  <a:pt x="112665" y="1226666"/>
                </a:lnTo>
                <a:lnTo>
                  <a:pt x="116632" y="1216737"/>
                </a:lnTo>
                <a:lnTo>
                  <a:pt x="121392" y="1206013"/>
                </a:lnTo>
                <a:lnTo>
                  <a:pt x="126550" y="1195289"/>
                </a:lnTo>
                <a:lnTo>
                  <a:pt x="138451" y="1172253"/>
                </a:lnTo>
                <a:lnTo>
                  <a:pt x="209462" y="1038006"/>
                </a:lnTo>
                <a:lnTo>
                  <a:pt x="230884" y="998685"/>
                </a:lnTo>
                <a:lnTo>
                  <a:pt x="0" y="869205"/>
                </a:lnTo>
                <a:lnTo>
                  <a:pt x="639492" y="806450"/>
                </a:lnTo>
                <a:close/>
                <a:moveTo>
                  <a:pt x="2139688" y="762000"/>
                </a:moveTo>
                <a:lnTo>
                  <a:pt x="2216641" y="898525"/>
                </a:lnTo>
                <a:lnTo>
                  <a:pt x="2276537" y="1004887"/>
                </a:lnTo>
                <a:lnTo>
                  <a:pt x="2318583" y="1079897"/>
                </a:lnTo>
                <a:lnTo>
                  <a:pt x="2324533" y="1091406"/>
                </a:lnTo>
                <a:lnTo>
                  <a:pt x="2330483" y="1103709"/>
                </a:lnTo>
                <a:lnTo>
                  <a:pt x="2336432" y="1116409"/>
                </a:lnTo>
                <a:lnTo>
                  <a:pt x="2341986" y="1129109"/>
                </a:lnTo>
                <a:lnTo>
                  <a:pt x="2347142" y="1141809"/>
                </a:lnTo>
                <a:lnTo>
                  <a:pt x="2352299" y="1155303"/>
                </a:lnTo>
                <a:lnTo>
                  <a:pt x="2357059" y="1168400"/>
                </a:lnTo>
                <a:lnTo>
                  <a:pt x="2361422" y="1181497"/>
                </a:lnTo>
                <a:lnTo>
                  <a:pt x="2369355" y="1207690"/>
                </a:lnTo>
                <a:lnTo>
                  <a:pt x="2376099" y="1232297"/>
                </a:lnTo>
                <a:lnTo>
                  <a:pt x="2382048" y="1255315"/>
                </a:lnTo>
                <a:lnTo>
                  <a:pt x="2384032" y="1265634"/>
                </a:lnTo>
                <a:lnTo>
                  <a:pt x="2385618" y="1275556"/>
                </a:lnTo>
                <a:lnTo>
                  <a:pt x="2388395" y="1294606"/>
                </a:lnTo>
                <a:lnTo>
                  <a:pt x="2389188" y="1304528"/>
                </a:lnTo>
                <a:lnTo>
                  <a:pt x="2389982" y="1314053"/>
                </a:lnTo>
                <a:lnTo>
                  <a:pt x="2390378" y="1323975"/>
                </a:lnTo>
                <a:lnTo>
                  <a:pt x="2390775" y="1334294"/>
                </a:lnTo>
                <a:lnTo>
                  <a:pt x="2390378" y="1344215"/>
                </a:lnTo>
                <a:lnTo>
                  <a:pt x="2389585" y="1354137"/>
                </a:lnTo>
                <a:lnTo>
                  <a:pt x="2388792" y="1364059"/>
                </a:lnTo>
                <a:lnTo>
                  <a:pt x="2387205" y="1373981"/>
                </a:lnTo>
                <a:lnTo>
                  <a:pt x="2385222" y="1384300"/>
                </a:lnTo>
                <a:lnTo>
                  <a:pt x="2382842" y="1393825"/>
                </a:lnTo>
                <a:lnTo>
                  <a:pt x="2379272" y="1403350"/>
                </a:lnTo>
                <a:lnTo>
                  <a:pt x="2375702" y="1412478"/>
                </a:lnTo>
                <a:lnTo>
                  <a:pt x="2371735" y="1421606"/>
                </a:lnTo>
                <a:lnTo>
                  <a:pt x="2366975" y="1430734"/>
                </a:lnTo>
                <a:lnTo>
                  <a:pt x="2345556" y="1467644"/>
                </a:lnTo>
                <a:lnTo>
                  <a:pt x="1902485" y="1470025"/>
                </a:lnTo>
                <a:lnTo>
                  <a:pt x="1654175" y="1038225"/>
                </a:lnTo>
                <a:lnTo>
                  <a:pt x="2139688" y="762000"/>
                </a:lnTo>
                <a:close/>
                <a:moveTo>
                  <a:pt x="1068388" y="0"/>
                </a:moveTo>
                <a:lnTo>
                  <a:pt x="1572620" y="0"/>
                </a:lnTo>
                <a:lnTo>
                  <a:pt x="1582538" y="0"/>
                </a:lnTo>
                <a:lnTo>
                  <a:pt x="1592853" y="794"/>
                </a:lnTo>
                <a:lnTo>
                  <a:pt x="1603565" y="2384"/>
                </a:lnTo>
                <a:lnTo>
                  <a:pt x="1613879" y="4767"/>
                </a:lnTo>
                <a:lnTo>
                  <a:pt x="1624591" y="7946"/>
                </a:lnTo>
                <a:lnTo>
                  <a:pt x="1629748" y="9932"/>
                </a:lnTo>
                <a:lnTo>
                  <a:pt x="1635302" y="11919"/>
                </a:lnTo>
                <a:lnTo>
                  <a:pt x="1640856" y="14700"/>
                </a:lnTo>
                <a:lnTo>
                  <a:pt x="1646807" y="17481"/>
                </a:lnTo>
                <a:lnTo>
                  <a:pt x="1652361" y="20659"/>
                </a:lnTo>
                <a:lnTo>
                  <a:pt x="1657915" y="24235"/>
                </a:lnTo>
                <a:lnTo>
                  <a:pt x="1663866" y="27810"/>
                </a:lnTo>
                <a:lnTo>
                  <a:pt x="1669420" y="32181"/>
                </a:lnTo>
                <a:lnTo>
                  <a:pt x="1675371" y="36948"/>
                </a:lnTo>
                <a:lnTo>
                  <a:pt x="1681322" y="41716"/>
                </a:lnTo>
                <a:lnTo>
                  <a:pt x="1687273" y="47675"/>
                </a:lnTo>
                <a:lnTo>
                  <a:pt x="1693620" y="53634"/>
                </a:lnTo>
                <a:lnTo>
                  <a:pt x="1699968" y="59991"/>
                </a:lnTo>
                <a:lnTo>
                  <a:pt x="1706315" y="66745"/>
                </a:lnTo>
                <a:lnTo>
                  <a:pt x="1712663" y="73896"/>
                </a:lnTo>
                <a:lnTo>
                  <a:pt x="1719010" y="81445"/>
                </a:lnTo>
                <a:lnTo>
                  <a:pt x="1725358" y="90185"/>
                </a:lnTo>
                <a:lnTo>
                  <a:pt x="1732102" y="98926"/>
                </a:lnTo>
                <a:lnTo>
                  <a:pt x="1739243" y="108063"/>
                </a:lnTo>
                <a:lnTo>
                  <a:pt x="1745987" y="117996"/>
                </a:lnTo>
                <a:lnTo>
                  <a:pt x="1759873" y="139847"/>
                </a:lnTo>
                <a:lnTo>
                  <a:pt x="1840010" y="268569"/>
                </a:lnTo>
                <a:lnTo>
                  <a:pt x="1863417" y="306709"/>
                </a:lnTo>
                <a:lnTo>
                  <a:pt x="2090738" y="171233"/>
                </a:lnTo>
                <a:lnTo>
                  <a:pt x="1824935" y="757238"/>
                </a:lnTo>
                <a:lnTo>
                  <a:pt x="1158047" y="718303"/>
                </a:lnTo>
                <a:lnTo>
                  <a:pt x="1407188" y="572100"/>
                </a:lnTo>
                <a:lnTo>
                  <a:pt x="1267145" y="335711"/>
                </a:lnTo>
                <a:lnTo>
                  <a:pt x="1068388" y="0"/>
                </a:lnTo>
                <a:close/>
                <a:moveTo>
                  <a:pt x="953254" y="0"/>
                </a:moveTo>
                <a:lnTo>
                  <a:pt x="996186" y="0"/>
                </a:lnTo>
                <a:lnTo>
                  <a:pt x="1222376" y="381372"/>
                </a:lnTo>
                <a:lnTo>
                  <a:pt x="975117" y="814388"/>
                </a:lnTo>
                <a:lnTo>
                  <a:pt x="490538" y="534318"/>
                </a:lnTo>
                <a:lnTo>
                  <a:pt x="569247" y="398851"/>
                </a:lnTo>
                <a:lnTo>
                  <a:pt x="630863" y="293180"/>
                </a:lnTo>
                <a:lnTo>
                  <a:pt x="674591" y="218891"/>
                </a:lnTo>
                <a:lnTo>
                  <a:pt x="681349" y="207768"/>
                </a:lnTo>
                <a:lnTo>
                  <a:pt x="689299" y="196645"/>
                </a:lnTo>
                <a:lnTo>
                  <a:pt x="697249" y="185521"/>
                </a:lnTo>
                <a:lnTo>
                  <a:pt x="705200" y="174001"/>
                </a:lnTo>
                <a:lnTo>
                  <a:pt x="713945" y="162877"/>
                </a:lnTo>
                <a:lnTo>
                  <a:pt x="722691" y="151754"/>
                </a:lnTo>
                <a:lnTo>
                  <a:pt x="731834" y="141028"/>
                </a:lnTo>
                <a:lnTo>
                  <a:pt x="740977" y="130302"/>
                </a:lnTo>
                <a:lnTo>
                  <a:pt x="759263" y="110439"/>
                </a:lnTo>
                <a:lnTo>
                  <a:pt x="777549" y="92165"/>
                </a:lnTo>
                <a:lnTo>
                  <a:pt x="794245" y="75480"/>
                </a:lnTo>
                <a:lnTo>
                  <a:pt x="802195" y="68329"/>
                </a:lnTo>
                <a:lnTo>
                  <a:pt x="809748" y="61973"/>
                </a:lnTo>
                <a:lnTo>
                  <a:pt x="824854" y="50452"/>
                </a:lnTo>
                <a:lnTo>
                  <a:pt x="832804" y="44493"/>
                </a:lnTo>
                <a:lnTo>
                  <a:pt x="841152" y="38534"/>
                </a:lnTo>
                <a:lnTo>
                  <a:pt x="849500" y="33370"/>
                </a:lnTo>
                <a:lnTo>
                  <a:pt x="857848" y="28206"/>
                </a:lnTo>
                <a:lnTo>
                  <a:pt x="866991" y="23438"/>
                </a:lnTo>
                <a:lnTo>
                  <a:pt x="876134" y="19068"/>
                </a:lnTo>
                <a:lnTo>
                  <a:pt x="884880" y="14699"/>
                </a:lnTo>
                <a:lnTo>
                  <a:pt x="894420" y="11123"/>
                </a:lnTo>
                <a:lnTo>
                  <a:pt x="903961" y="7945"/>
                </a:lnTo>
                <a:lnTo>
                  <a:pt x="913899" y="5164"/>
                </a:lnTo>
                <a:lnTo>
                  <a:pt x="923439" y="2781"/>
                </a:lnTo>
                <a:lnTo>
                  <a:pt x="933377" y="1192"/>
                </a:lnTo>
                <a:lnTo>
                  <a:pt x="943316" y="397"/>
                </a:lnTo>
                <a:lnTo>
                  <a:pt x="95325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26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28" name="KSO_Shape"/>
          <p:cNvSpPr/>
          <p:nvPr/>
        </p:nvSpPr>
        <p:spPr bwMode="auto">
          <a:xfrm>
            <a:off x="7128467" y="2850105"/>
            <a:ext cx="359722" cy="456306"/>
          </a:xfrm>
          <a:custGeom>
            <a:avLst/>
            <a:gdLst>
              <a:gd name="T0" fmla="*/ 259322 w 2665412"/>
              <a:gd name="T1" fmla="*/ 2895285 h 3382963"/>
              <a:gd name="T2" fmla="*/ 511017 w 2665412"/>
              <a:gd name="T3" fmla="*/ 3155147 h 3382963"/>
              <a:gd name="T4" fmla="*/ 770965 w 2665412"/>
              <a:gd name="T5" fmla="*/ 2903852 h 3382963"/>
              <a:gd name="T6" fmla="*/ 519587 w 2665412"/>
              <a:gd name="T7" fmla="*/ 2643989 h 3382963"/>
              <a:gd name="T8" fmla="*/ 875071 w 2665412"/>
              <a:gd name="T9" fmla="*/ 2732514 h 3382963"/>
              <a:gd name="T10" fmla="*/ 732560 w 2665412"/>
              <a:gd name="T11" fmla="*/ 3231615 h 3382963"/>
              <a:gd name="T12" fmla="*/ 265987 w 2665412"/>
              <a:gd name="T13" fmla="*/ 3315697 h 3382963"/>
              <a:gd name="T14" fmla="*/ 147598 w 2665412"/>
              <a:gd name="T15" fmla="*/ 2750917 h 3382963"/>
              <a:gd name="T16" fmla="*/ 1831415 w 2665412"/>
              <a:gd name="T17" fmla="*/ 2257426 h 3382963"/>
              <a:gd name="T18" fmla="*/ 1993961 w 2665412"/>
              <a:gd name="T19" fmla="*/ 2438401 h 3382963"/>
              <a:gd name="T20" fmla="*/ 1847258 w 2665412"/>
              <a:gd name="T21" fmla="*/ 2409508 h 3382963"/>
              <a:gd name="T22" fmla="*/ 1685662 w 2665412"/>
              <a:gd name="T23" fmla="*/ 2468563 h 3382963"/>
              <a:gd name="T24" fmla="*/ 1995229 w 2665412"/>
              <a:gd name="T25" fmla="*/ 2640966 h 3382963"/>
              <a:gd name="T26" fmla="*/ 1952137 w 2665412"/>
              <a:gd name="T27" fmla="*/ 2838768 h 3382963"/>
              <a:gd name="T28" fmla="*/ 1735409 w 2665412"/>
              <a:gd name="T29" fmla="*/ 2918143 h 3382963"/>
              <a:gd name="T30" fmla="*/ 1580784 w 2665412"/>
              <a:gd name="T31" fmla="*/ 2728596 h 3382963"/>
              <a:gd name="T32" fmla="*/ 1742380 w 2665412"/>
              <a:gd name="T33" fmla="*/ 2773998 h 3382963"/>
              <a:gd name="T34" fmla="*/ 1881478 w 2665412"/>
              <a:gd name="T35" fmla="*/ 2691766 h 3382963"/>
              <a:gd name="T36" fmla="*/ 1563357 w 2665412"/>
              <a:gd name="T37" fmla="*/ 2467293 h 3382963"/>
              <a:gd name="T38" fmla="*/ 1692634 w 2665412"/>
              <a:gd name="T39" fmla="*/ 2322831 h 3382963"/>
              <a:gd name="T40" fmla="*/ 1625723 w 2665412"/>
              <a:gd name="T41" fmla="*/ 2198771 h 3382963"/>
              <a:gd name="T42" fmla="*/ 1410098 w 2665412"/>
              <a:gd name="T43" fmla="*/ 2430592 h 3382963"/>
              <a:gd name="T44" fmla="*/ 1421847 w 2665412"/>
              <a:gd name="T45" fmla="*/ 2757048 h 3382963"/>
              <a:gd name="T46" fmla="*/ 1653351 w 2665412"/>
              <a:gd name="T47" fmla="*/ 2972991 h 3382963"/>
              <a:gd name="T48" fmla="*/ 1980125 w 2665412"/>
              <a:gd name="T49" fmla="*/ 2960924 h 3382963"/>
              <a:gd name="T50" fmla="*/ 2195433 w 2665412"/>
              <a:gd name="T51" fmla="*/ 2729420 h 3382963"/>
              <a:gd name="T52" fmla="*/ 2184001 w 2665412"/>
              <a:gd name="T53" fmla="*/ 2402964 h 3382963"/>
              <a:gd name="T54" fmla="*/ 1952179 w 2665412"/>
              <a:gd name="T55" fmla="*/ 2187021 h 3382963"/>
              <a:gd name="T56" fmla="*/ 2156055 w 2665412"/>
              <a:gd name="T57" fmla="*/ 2032367 h 3382963"/>
              <a:gd name="T58" fmla="*/ 2395816 w 2665412"/>
              <a:gd name="T59" fmla="*/ 2850094 h 3382963"/>
              <a:gd name="T60" fmla="*/ 1619054 w 2665412"/>
              <a:gd name="T61" fmla="*/ 3205130 h 3382963"/>
              <a:gd name="T62" fmla="*/ 1161763 w 2665412"/>
              <a:gd name="T63" fmla="*/ 2697981 h 3382963"/>
              <a:gd name="T64" fmla="*/ 1590474 w 2665412"/>
              <a:gd name="T65" fmla="*/ 1963774 h 3382963"/>
              <a:gd name="T66" fmla="*/ 247746 w 2665412"/>
              <a:gd name="T67" fmla="*/ 2374875 h 3382963"/>
              <a:gd name="T68" fmla="*/ 90506 w 2665412"/>
              <a:gd name="T69" fmla="*/ 2382501 h 3382963"/>
              <a:gd name="T70" fmla="*/ 82882 w 2665412"/>
              <a:gd name="T71" fmla="*/ 2224911 h 3382963"/>
              <a:gd name="T72" fmla="*/ 1925231 w 2665412"/>
              <a:gd name="T73" fmla="*/ 1275421 h 3382963"/>
              <a:gd name="T74" fmla="*/ 2142932 w 2665412"/>
              <a:gd name="T75" fmla="*/ 1565745 h 3382963"/>
              <a:gd name="T76" fmla="*/ 2433411 w 2665412"/>
              <a:gd name="T77" fmla="*/ 1348081 h 3382963"/>
              <a:gd name="T78" fmla="*/ 2215710 w 2665412"/>
              <a:gd name="T79" fmla="*/ 1057758 h 3382963"/>
              <a:gd name="T80" fmla="*/ 2557039 w 2665412"/>
              <a:gd name="T81" fmla="*/ 1184676 h 3382963"/>
              <a:gd name="T82" fmla="*/ 2359043 w 2665412"/>
              <a:gd name="T83" fmla="*/ 1666644 h 3382963"/>
              <a:gd name="T84" fmla="*/ 1943029 w 2665412"/>
              <a:gd name="T85" fmla="*/ 1631742 h 3382963"/>
              <a:gd name="T86" fmla="*/ 1831795 w 2665412"/>
              <a:gd name="T87" fmla="*/ 1117727 h 3382963"/>
              <a:gd name="T88" fmla="*/ 1543971 w 2665412"/>
              <a:gd name="T89" fmla="*/ 596250 h 3382963"/>
              <a:gd name="T90" fmla="*/ 1297460 w 2665412"/>
              <a:gd name="T91" fmla="*/ 948099 h 3382963"/>
              <a:gd name="T92" fmla="*/ 1031888 w 2665412"/>
              <a:gd name="T93" fmla="*/ 755548 h 3382963"/>
              <a:gd name="T94" fmla="*/ 814631 w 2665412"/>
              <a:gd name="T95" fmla="*/ 602286 h 3382963"/>
              <a:gd name="T96" fmla="*/ 863801 w 2665412"/>
              <a:gd name="T97" fmla="*/ 640380 h 3382963"/>
              <a:gd name="T98" fmla="*/ 958650 w 2665412"/>
              <a:gd name="T99" fmla="*/ 731486 h 3382963"/>
              <a:gd name="T100" fmla="*/ 915825 w 2665412"/>
              <a:gd name="T101" fmla="*/ 1047026 h 3382963"/>
              <a:gd name="T102" fmla="*/ 1093788 w 2665412"/>
              <a:gd name="T103" fmla="*/ 1742545 h 3382963"/>
              <a:gd name="T104" fmla="*/ 941203 w 2665412"/>
              <a:gd name="T105" fmla="*/ 2331086 h 3382963"/>
              <a:gd name="T106" fmla="*/ 804162 w 2665412"/>
              <a:gd name="T107" fmla="*/ 2246646 h 3382963"/>
              <a:gd name="T108" fmla="*/ 518978 w 2665412"/>
              <a:gd name="T109" fmla="*/ 1458116 h 3382963"/>
              <a:gd name="T110" fmla="*/ 425714 w 2665412"/>
              <a:gd name="T111" fmla="*/ 1302568 h 3382963"/>
              <a:gd name="T112" fmla="*/ 154488 w 2665412"/>
              <a:gd name="T113" fmla="*/ 951475 h 3382963"/>
              <a:gd name="T114" fmla="*/ 4758 w 2665412"/>
              <a:gd name="T115" fmla="*/ 912429 h 3382963"/>
              <a:gd name="T116" fmla="*/ 912333 w 2665412"/>
              <a:gd name="T117" fmla="*/ 0 h 3382963"/>
              <a:gd name="T118" fmla="*/ 1112519 w 2665412"/>
              <a:gd name="T119" fmla="*/ 199433 h 3382963"/>
              <a:gd name="T120" fmla="*/ 953005 w 2665412"/>
              <a:gd name="T121" fmla="*/ 526732 h 3382963"/>
              <a:gd name="T122" fmla="*/ 719772 w 2665412"/>
              <a:gd name="T123" fmla="*/ 209293 h 3382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65412" h="3382963">
                <a:moveTo>
                  <a:pt x="506574" y="2643989"/>
                </a:moveTo>
                <a:lnTo>
                  <a:pt x="493243" y="2644624"/>
                </a:lnTo>
                <a:lnTo>
                  <a:pt x="480230" y="2646210"/>
                </a:lnTo>
                <a:lnTo>
                  <a:pt x="467217" y="2648431"/>
                </a:lnTo>
                <a:lnTo>
                  <a:pt x="454521" y="2650970"/>
                </a:lnTo>
                <a:lnTo>
                  <a:pt x="442460" y="2654460"/>
                </a:lnTo>
                <a:lnTo>
                  <a:pt x="430399" y="2658585"/>
                </a:lnTo>
                <a:lnTo>
                  <a:pt x="418655" y="2663027"/>
                </a:lnTo>
                <a:lnTo>
                  <a:pt x="407229" y="2667786"/>
                </a:lnTo>
                <a:lnTo>
                  <a:pt x="396120" y="2673180"/>
                </a:lnTo>
                <a:lnTo>
                  <a:pt x="385328" y="2679526"/>
                </a:lnTo>
                <a:lnTo>
                  <a:pt x="374854" y="2685872"/>
                </a:lnTo>
                <a:lnTo>
                  <a:pt x="364380" y="2692852"/>
                </a:lnTo>
                <a:lnTo>
                  <a:pt x="354858" y="2700784"/>
                </a:lnTo>
                <a:lnTo>
                  <a:pt x="345336" y="2708717"/>
                </a:lnTo>
                <a:lnTo>
                  <a:pt x="336449" y="2717284"/>
                </a:lnTo>
                <a:lnTo>
                  <a:pt x="327562" y="2725533"/>
                </a:lnTo>
                <a:lnTo>
                  <a:pt x="319310" y="2735052"/>
                </a:lnTo>
                <a:lnTo>
                  <a:pt x="312010" y="2744571"/>
                </a:lnTo>
                <a:lnTo>
                  <a:pt x="304710" y="2754724"/>
                </a:lnTo>
                <a:lnTo>
                  <a:pt x="298044" y="2764878"/>
                </a:lnTo>
                <a:lnTo>
                  <a:pt x="291696" y="2775348"/>
                </a:lnTo>
                <a:lnTo>
                  <a:pt x="285983" y="2786136"/>
                </a:lnTo>
                <a:lnTo>
                  <a:pt x="280905" y="2797241"/>
                </a:lnTo>
                <a:lnTo>
                  <a:pt x="276144" y="2808981"/>
                </a:lnTo>
                <a:lnTo>
                  <a:pt x="272018" y="2820721"/>
                </a:lnTo>
                <a:lnTo>
                  <a:pt x="268209" y="2832461"/>
                </a:lnTo>
                <a:lnTo>
                  <a:pt x="265353" y="2844835"/>
                </a:lnTo>
                <a:lnTo>
                  <a:pt x="263131" y="2857210"/>
                </a:lnTo>
                <a:lnTo>
                  <a:pt x="261226" y="2869584"/>
                </a:lnTo>
                <a:lnTo>
                  <a:pt x="259957" y="2882276"/>
                </a:lnTo>
                <a:lnTo>
                  <a:pt x="259322" y="2895285"/>
                </a:lnTo>
                <a:lnTo>
                  <a:pt x="259639" y="2908294"/>
                </a:lnTo>
                <a:lnTo>
                  <a:pt x="260274" y="2921620"/>
                </a:lnTo>
                <a:lnTo>
                  <a:pt x="261861" y="2934629"/>
                </a:lnTo>
                <a:lnTo>
                  <a:pt x="264083" y="2947638"/>
                </a:lnTo>
                <a:lnTo>
                  <a:pt x="266622" y="2960330"/>
                </a:lnTo>
                <a:lnTo>
                  <a:pt x="270113" y="2972704"/>
                </a:lnTo>
                <a:lnTo>
                  <a:pt x="273922" y="2984444"/>
                </a:lnTo>
                <a:lnTo>
                  <a:pt x="278366" y="2996501"/>
                </a:lnTo>
                <a:lnTo>
                  <a:pt x="283444" y="3007924"/>
                </a:lnTo>
                <a:lnTo>
                  <a:pt x="288840" y="3019029"/>
                </a:lnTo>
                <a:lnTo>
                  <a:pt x="294870" y="3029817"/>
                </a:lnTo>
                <a:lnTo>
                  <a:pt x="301536" y="3040605"/>
                </a:lnTo>
                <a:lnTo>
                  <a:pt x="308836" y="3050441"/>
                </a:lnTo>
                <a:lnTo>
                  <a:pt x="316136" y="3060277"/>
                </a:lnTo>
                <a:lnTo>
                  <a:pt x="323753" y="3069478"/>
                </a:lnTo>
                <a:lnTo>
                  <a:pt x="332323" y="3078680"/>
                </a:lnTo>
                <a:lnTo>
                  <a:pt x="341210" y="3087247"/>
                </a:lnTo>
                <a:lnTo>
                  <a:pt x="350732" y="3095496"/>
                </a:lnTo>
                <a:lnTo>
                  <a:pt x="360254" y="3103429"/>
                </a:lnTo>
                <a:lnTo>
                  <a:pt x="370411" y="3110409"/>
                </a:lnTo>
                <a:lnTo>
                  <a:pt x="380250" y="3117072"/>
                </a:lnTo>
                <a:lnTo>
                  <a:pt x="391041" y="3123418"/>
                </a:lnTo>
                <a:lnTo>
                  <a:pt x="401833" y="3128812"/>
                </a:lnTo>
                <a:lnTo>
                  <a:pt x="412942" y="3134206"/>
                </a:lnTo>
                <a:lnTo>
                  <a:pt x="424685" y="3138965"/>
                </a:lnTo>
                <a:lnTo>
                  <a:pt x="436429" y="3143090"/>
                </a:lnTo>
                <a:lnTo>
                  <a:pt x="448173" y="3146580"/>
                </a:lnTo>
                <a:lnTo>
                  <a:pt x="460551" y="3149753"/>
                </a:lnTo>
                <a:lnTo>
                  <a:pt x="472930" y="3151974"/>
                </a:lnTo>
                <a:lnTo>
                  <a:pt x="485626" y="3153878"/>
                </a:lnTo>
                <a:lnTo>
                  <a:pt x="498004" y="3154830"/>
                </a:lnTo>
                <a:lnTo>
                  <a:pt x="511017" y="3155147"/>
                </a:lnTo>
                <a:lnTo>
                  <a:pt x="524030" y="3155147"/>
                </a:lnTo>
                <a:lnTo>
                  <a:pt x="537044" y="3154513"/>
                </a:lnTo>
                <a:lnTo>
                  <a:pt x="550374" y="3152926"/>
                </a:lnTo>
                <a:lnTo>
                  <a:pt x="563070" y="3150705"/>
                </a:lnTo>
                <a:lnTo>
                  <a:pt x="575766" y="3148167"/>
                </a:lnTo>
                <a:lnTo>
                  <a:pt x="588462" y="3144994"/>
                </a:lnTo>
                <a:lnTo>
                  <a:pt x="600206" y="3141186"/>
                </a:lnTo>
                <a:lnTo>
                  <a:pt x="612267" y="3136744"/>
                </a:lnTo>
                <a:lnTo>
                  <a:pt x="623693" y="3131668"/>
                </a:lnTo>
                <a:lnTo>
                  <a:pt x="634802" y="3125956"/>
                </a:lnTo>
                <a:lnTo>
                  <a:pt x="645593" y="3119928"/>
                </a:lnTo>
                <a:lnTo>
                  <a:pt x="656067" y="3113265"/>
                </a:lnTo>
                <a:lnTo>
                  <a:pt x="665907" y="3106284"/>
                </a:lnTo>
                <a:lnTo>
                  <a:pt x="676063" y="3098986"/>
                </a:lnTo>
                <a:lnTo>
                  <a:pt x="685268" y="3090737"/>
                </a:lnTo>
                <a:lnTo>
                  <a:pt x="694155" y="3082487"/>
                </a:lnTo>
                <a:lnTo>
                  <a:pt x="702725" y="3073603"/>
                </a:lnTo>
                <a:lnTo>
                  <a:pt x="710977" y="3064402"/>
                </a:lnTo>
                <a:lnTo>
                  <a:pt x="718594" y="3054566"/>
                </a:lnTo>
                <a:lnTo>
                  <a:pt x="725894" y="3045047"/>
                </a:lnTo>
                <a:lnTo>
                  <a:pt x="732560" y="3034576"/>
                </a:lnTo>
                <a:lnTo>
                  <a:pt x="738908" y="3023788"/>
                </a:lnTo>
                <a:lnTo>
                  <a:pt x="744621" y="3013000"/>
                </a:lnTo>
                <a:lnTo>
                  <a:pt x="750017" y="3001895"/>
                </a:lnTo>
                <a:lnTo>
                  <a:pt x="754460" y="2990472"/>
                </a:lnTo>
                <a:lnTo>
                  <a:pt x="758586" y="2979050"/>
                </a:lnTo>
                <a:lnTo>
                  <a:pt x="762078" y="2966676"/>
                </a:lnTo>
                <a:lnTo>
                  <a:pt x="765252" y="2954618"/>
                </a:lnTo>
                <a:lnTo>
                  <a:pt x="767473" y="2942244"/>
                </a:lnTo>
                <a:lnTo>
                  <a:pt x="769378" y="2929870"/>
                </a:lnTo>
                <a:lnTo>
                  <a:pt x="770330" y="2916861"/>
                </a:lnTo>
                <a:lnTo>
                  <a:pt x="770965" y="2903852"/>
                </a:lnTo>
                <a:lnTo>
                  <a:pt x="770647" y="2890843"/>
                </a:lnTo>
                <a:lnTo>
                  <a:pt x="770013" y="2877834"/>
                </a:lnTo>
                <a:lnTo>
                  <a:pt x="768426" y="2864507"/>
                </a:lnTo>
                <a:lnTo>
                  <a:pt x="766521" y="2851816"/>
                </a:lnTo>
                <a:lnTo>
                  <a:pt x="763982" y="2839441"/>
                </a:lnTo>
                <a:lnTo>
                  <a:pt x="760808" y="2827067"/>
                </a:lnTo>
                <a:lnTo>
                  <a:pt x="756682" y="2814692"/>
                </a:lnTo>
                <a:lnTo>
                  <a:pt x="752238" y="2802953"/>
                </a:lnTo>
                <a:lnTo>
                  <a:pt x="747160" y="2791530"/>
                </a:lnTo>
                <a:lnTo>
                  <a:pt x="741764" y="2780108"/>
                </a:lnTo>
                <a:lnTo>
                  <a:pt x="735416" y="2769637"/>
                </a:lnTo>
                <a:lnTo>
                  <a:pt x="729068" y="2759166"/>
                </a:lnTo>
                <a:lnTo>
                  <a:pt x="722086" y="2749013"/>
                </a:lnTo>
                <a:lnTo>
                  <a:pt x="714468" y="2739177"/>
                </a:lnTo>
                <a:lnTo>
                  <a:pt x="706533" y="2729658"/>
                </a:lnTo>
                <a:lnTo>
                  <a:pt x="697964" y="2720774"/>
                </a:lnTo>
                <a:lnTo>
                  <a:pt x="689394" y="2712207"/>
                </a:lnTo>
                <a:lnTo>
                  <a:pt x="680189" y="2704275"/>
                </a:lnTo>
                <a:lnTo>
                  <a:pt x="670350" y="2696342"/>
                </a:lnTo>
                <a:lnTo>
                  <a:pt x="660511" y="2689362"/>
                </a:lnTo>
                <a:lnTo>
                  <a:pt x="650037" y="2682382"/>
                </a:lnTo>
                <a:lnTo>
                  <a:pt x="639563" y="2676353"/>
                </a:lnTo>
                <a:lnTo>
                  <a:pt x="628771" y="2670324"/>
                </a:lnTo>
                <a:lnTo>
                  <a:pt x="617662" y="2665248"/>
                </a:lnTo>
                <a:lnTo>
                  <a:pt x="606236" y="2660171"/>
                </a:lnTo>
                <a:lnTo>
                  <a:pt x="594175" y="2656364"/>
                </a:lnTo>
                <a:lnTo>
                  <a:pt x="582431" y="2652873"/>
                </a:lnTo>
                <a:lnTo>
                  <a:pt x="570053" y="2650018"/>
                </a:lnTo>
                <a:lnTo>
                  <a:pt x="557992" y="2647479"/>
                </a:lnTo>
                <a:lnTo>
                  <a:pt x="545296" y="2645576"/>
                </a:lnTo>
                <a:lnTo>
                  <a:pt x="532600" y="2644306"/>
                </a:lnTo>
                <a:lnTo>
                  <a:pt x="519587" y="2643989"/>
                </a:lnTo>
                <a:lnTo>
                  <a:pt x="506574" y="2643989"/>
                </a:lnTo>
                <a:close/>
                <a:moveTo>
                  <a:pt x="552279" y="2413000"/>
                </a:moveTo>
                <a:lnTo>
                  <a:pt x="560214" y="2505650"/>
                </a:lnTo>
                <a:lnTo>
                  <a:pt x="569736" y="2506602"/>
                </a:lnTo>
                <a:lnTo>
                  <a:pt x="578940" y="2508188"/>
                </a:lnTo>
                <a:lnTo>
                  <a:pt x="588779" y="2510092"/>
                </a:lnTo>
                <a:lnTo>
                  <a:pt x="597984" y="2511678"/>
                </a:lnTo>
                <a:lnTo>
                  <a:pt x="607506" y="2513582"/>
                </a:lnTo>
                <a:lnTo>
                  <a:pt x="617028" y="2516120"/>
                </a:lnTo>
                <a:lnTo>
                  <a:pt x="626232" y="2518976"/>
                </a:lnTo>
                <a:lnTo>
                  <a:pt x="635119" y="2521514"/>
                </a:lnTo>
                <a:lnTo>
                  <a:pt x="644006" y="2524370"/>
                </a:lnTo>
                <a:lnTo>
                  <a:pt x="653211" y="2527860"/>
                </a:lnTo>
                <a:lnTo>
                  <a:pt x="661780" y="2531033"/>
                </a:lnTo>
                <a:lnTo>
                  <a:pt x="670668" y="2534841"/>
                </a:lnTo>
                <a:lnTo>
                  <a:pt x="679237" y="2538648"/>
                </a:lnTo>
                <a:lnTo>
                  <a:pt x="687807" y="2542773"/>
                </a:lnTo>
                <a:lnTo>
                  <a:pt x="696377" y="2547215"/>
                </a:lnTo>
                <a:lnTo>
                  <a:pt x="704629" y="2551657"/>
                </a:lnTo>
                <a:lnTo>
                  <a:pt x="764299" y="2480266"/>
                </a:lnTo>
                <a:lnTo>
                  <a:pt x="884275" y="2581165"/>
                </a:lnTo>
                <a:lnTo>
                  <a:pt x="824922" y="2651921"/>
                </a:lnTo>
                <a:lnTo>
                  <a:pt x="830953" y="2659219"/>
                </a:lnTo>
                <a:lnTo>
                  <a:pt x="836348" y="2666517"/>
                </a:lnTo>
                <a:lnTo>
                  <a:pt x="842062" y="2674449"/>
                </a:lnTo>
                <a:lnTo>
                  <a:pt x="847140" y="2682382"/>
                </a:lnTo>
                <a:lnTo>
                  <a:pt x="852536" y="2690314"/>
                </a:lnTo>
                <a:lnTo>
                  <a:pt x="857297" y="2698563"/>
                </a:lnTo>
                <a:lnTo>
                  <a:pt x="862057" y="2706813"/>
                </a:lnTo>
                <a:lnTo>
                  <a:pt x="866501" y="2715380"/>
                </a:lnTo>
                <a:lnTo>
                  <a:pt x="870945" y="2723947"/>
                </a:lnTo>
                <a:lnTo>
                  <a:pt x="875071" y="2732514"/>
                </a:lnTo>
                <a:lnTo>
                  <a:pt x="879197" y="2741398"/>
                </a:lnTo>
                <a:lnTo>
                  <a:pt x="883006" y="2750282"/>
                </a:lnTo>
                <a:lnTo>
                  <a:pt x="886497" y="2759166"/>
                </a:lnTo>
                <a:lnTo>
                  <a:pt x="889671" y="2768050"/>
                </a:lnTo>
                <a:lnTo>
                  <a:pt x="892845" y="2777252"/>
                </a:lnTo>
                <a:lnTo>
                  <a:pt x="896019" y="2786453"/>
                </a:lnTo>
                <a:lnTo>
                  <a:pt x="986794" y="2779156"/>
                </a:lnTo>
                <a:lnTo>
                  <a:pt x="1000125" y="2934629"/>
                </a:lnTo>
                <a:lnTo>
                  <a:pt x="909667" y="2942879"/>
                </a:lnTo>
                <a:lnTo>
                  <a:pt x="908397" y="2952397"/>
                </a:lnTo>
                <a:lnTo>
                  <a:pt x="907128" y="2962233"/>
                </a:lnTo>
                <a:lnTo>
                  <a:pt x="905541" y="2971752"/>
                </a:lnTo>
                <a:lnTo>
                  <a:pt x="903636" y="2981588"/>
                </a:lnTo>
                <a:lnTo>
                  <a:pt x="901415" y="2990790"/>
                </a:lnTo>
                <a:lnTo>
                  <a:pt x="899193" y="3000309"/>
                </a:lnTo>
                <a:lnTo>
                  <a:pt x="896654" y="3009827"/>
                </a:lnTo>
                <a:lnTo>
                  <a:pt x="893797" y="3019029"/>
                </a:lnTo>
                <a:lnTo>
                  <a:pt x="890623" y="3027913"/>
                </a:lnTo>
                <a:lnTo>
                  <a:pt x="887449" y="3036797"/>
                </a:lnTo>
                <a:lnTo>
                  <a:pt x="883958" y="3045999"/>
                </a:lnTo>
                <a:lnTo>
                  <a:pt x="880149" y="3054566"/>
                </a:lnTo>
                <a:lnTo>
                  <a:pt x="876658" y="3063450"/>
                </a:lnTo>
                <a:lnTo>
                  <a:pt x="872532" y="3072017"/>
                </a:lnTo>
                <a:lnTo>
                  <a:pt x="868088" y="3080584"/>
                </a:lnTo>
                <a:lnTo>
                  <a:pt x="863644" y="3089150"/>
                </a:lnTo>
                <a:lnTo>
                  <a:pt x="933154" y="3147532"/>
                </a:lnTo>
                <a:lnTo>
                  <a:pt x="831905" y="3267151"/>
                </a:lnTo>
                <a:lnTo>
                  <a:pt x="763347" y="3209404"/>
                </a:lnTo>
                <a:lnTo>
                  <a:pt x="755730" y="3215433"/>
                </a:lnTo>
                <a:lnTo>
                  <a:pt x="748112" y="3221144"/>
                </a:lnTo>
                <a:lnTo>
                  <a:pt x="740177" y="3226538"/>
                </a:lnTo>
                <a:lnTo>
                  <a:pt x="732560" y="3231615"/>
                </a:lnTo>
                <a:lnTo>
                  <a:pt x="724307" y="3237009"/>
                </a:lnTo>
                <a:lnTo>
                  <a:pt x="716055" y="3242085"/>
                </a:lnTo>
                <a:lnTo>
                  <a:pt x="707485" y="3246527"/>
                </a:lnTo>
                <a:lnTo>
                  <a:pt x="698916" y="3251287"/>
                </a:lnTo>
                <a:lnTo>
                  <a:pt x="690346" y="3256046"/>
                </a:lnTo>
                <a:lnTo>
                  <a:pt x="681459" y="3259854"/>
                </a:lnTo>
                <a:lnTo>
                  <a:pt x="672572" y="3263979"/>
                </a:lnTo>
                <a:lnTo>
                  <a:pt x="663685" y="3267786"/>
                </a:lnTo>
                <a:lnTo>
                  <a:pt x="654480" y="3271276"/>
                </a:lnTo>
                <a:lnTo>
                  <a:pt x="645593" y="3274449"/>
                </a:lnTo>
                <a:lnTo>
                  <a:pt x="635754" y="3277305"/>
                </a:lnTo>
                <a:lnTo>
                  <a:pt x="626549" y="3280478"/>
                </a:lnTo>
                <a:lnTo>
                  <a:pt x="634484" y="3369637"/>
                </a:lnTo>
                <a:lnTo>
                  <a:pt x="478008" y="3382963"/>
                </a:lnTo>
                <a:lnTo>
                  <a:pt x="470390" y="3293804"/>
                </a:lnTo>
                <a:lnTo>
                  <a:pt x="460551" y="3292535"/>
                </a:lnTo>
                <a:lnTo>
                  <a:pt x="451029" y="3291266"/>
                </a:lnTo>
                <a:lnTo>
                  <a:pt x="441190" y="3289362"/>
                </a:lnTo>
                <a:lnTo>
                  <a:pt x="431668" y="3287458"/>
                </a:lnTo>
                <a:lnTo>
                  <a:pt x="421829" y="3285237"/>
                </a:lnTo>
                <a:lnTo>
                  <a:pt x="412624" y="3283016"/>
                </a:lnTo>
                <a:lnTo>
                  <a:pt x="403420" y="3280478"/>
                </a:lnTo>
                <a:lnTo>
                  <a:pt x="394215" y="3277305"/>
                </a:lnTo>
                <a:lnTo>
                  <a:pt x="384693" y="3274449"/>
                </a:lnTo>
                <a:lnTo>
                  <a:pt x="375806" y="3271276"/>
                </a:lnTo>
                <a:lnTo>
                  <a:pt x="366919" y="3267786"/>
                </a:lnTo>
                <a:lnTo>
                  <a:pt x="358032" y="3263979"/>
                </a:lnTo>
                <a:lnTo>
                  <a:pt x="349145" y="3259854"/>
                </a:lnTo>
                <a:lnTo>
                  <a:pt x="340575" y="3256046"/>
                </a:lnTo>
                <a:lnTo>
                  <a:pt x="332006" y="3251921"/>
                </a:lnTo>
                <a:lnTo>
                  <a:pt x="323436" y="3246845"/>
                </a:lnTo>
                <a:lnTo>
                  <a:pt x="265987" y="3315697"/>
                </a:lnTo>
                <a:lnTo>
                  <a:pt x="146012" y="3214798"/>
                </a:lnTo>
                <a:lnTo>
                  <a:pt x="204412" y="3145628"/>
                </a:lnTo>
                <a:lnTo>
                  <a:pt x="198382" y="3138331"/>
                </a:lnTo>
                <a:lnTo>
                  <a:pt x="192669" y="3130398"/>
                </a:lnTo>
                <a:lnTo>
                  <a:pt x="187273" y="3122466"/>
                </a:lnTo>
                <a:lnTo>
                  <a:pt x="181877" y="3114851"/>
                </a:lnTo>
                <a:lnTo>
                  <a:pt x="176799" y="3106602"/>
                </a:lnTo>
                <a:lnTo>
                  <a:pt x="172038" y="3098352"/>
                </a:lnTo>
                <a:lnTo>
                  <a:pt x="167277" y="3089785"/>
                </a:lnTo>
                <a:lnTo>
                  <a:pt x="162834" y="3081853"/>
                </a:lnTo>
                <a:lnTo>
                  <a:pt x="158390" y="3072969"/>
                </a:lnTo>
                <a:lnTo>
                  <a:pt x="154264" y="3064402"/>
                </a:lnTo>
                <a:lnTo>
                  <a:pt x="150455" y="3055517"/>
                </a:lnTo>
                <a:lnTo>
                  <a:pt x="146646" y="3046633"/>
                </a:lnTo>
                <a:lnTo>
                  <a:pt x="143155" y="3037114"/>
                </a:lnTo>
                <a:lnTo>
                  <a:pt x="139664" y="3028230"/>
                </a:lnTo>
                <a:lnTo>
                  <a:pt x="136807" y="3018711"/>
                </a:lnTo>
                <a:lnTo>
                  <a:pt x="133633" y="3009193"/>
                </a:lnTo>
                <a:lnTo>
                  <a:pt x="43175" y="3017125"/>
                </a:lnTo>
                <a:lnTo>
                  <a:pt x="30162" y="2861334"/>
                </a:lnTo>
                <a:lnTo>
                  <a:pt x="121255" y="2853402"/>
                </a:lnTo>
                <a:lnTo>
                  <a:pt x="122207" y="2843249"/>
                </a:lnTo>
                <a:lnTo>
                  <a:pt x="123794" y="2833730"/>
                </a:lnTo>
                <a:lnTo>
                  <a:pt x="125698" y="2824529"/>
                </a:lnTo>
                <a:lnTo>
                  <a:pt x="127285" y="2814692"/>
                </a:lnTo>
                <a:lnTo>
                  <a:pt x="129824" y="2805491"/>
                </a:lnTo>
                <a:lnTo>
                  <a:pt x="132046" y="2796290"/>
                </a:lnTo>
                <a:lnTo>
                  <a:pt x="134903" y="2787088"/>
                </a:lnTo>
                <a:lnTo>
                  <a:pt x="137442" y="2777569"/>
                </a:lnTo>
                <a:lnTo>
                  <a:pt x="140298" y="2768685"/>
                </a:lnTo>
                <a:lnTo>
                  <a:pt x="143790" y="2759801"/>
                </a:lnTo>
                <a:lnTo>
                  <a:pt x="147598" y="2750917"/>
                </a:lnTo>
                <a:lnTo>
                  <a:pt x="151090" y="2742032"/>
                </a:lnTo>
                <a:lnTo>
                  <a:pt x="154899" y="2733466"/>
                </a:lnTo>
                <a:lnTo>
                  <a:pt x="159025" y="2724899"/>
                </a:lnTo>
                <a:lnTo>
                  <a:pt x="167912" y="2707765"/>
                </a:lnTo>
                <a:lnTo>
                  <a:pt x="97450" y="2648749"/>
                </a:lnTo>
                <a:lnTo>
                  <a:pt x="198382" y="2528812"/>
                </a:lnTo>
                <a:lnTo>
                  <a:pt x="269161" y="2588780"/>
                </a:lnTo>
                <a:lnTo>
                  <a:pt x="284079" y="2577675"/>
                </a:lnTo>
                <a:lnTo>
                  <a:pt x="299631" y="2566887"/>
                </a:lnTo>
                <a:lnTo>
                  <a:pt x="307884" y="2561493"/>
                </a:lnTo>
                <a:lnTo>
                  <a:pt x="315819" y="2556734"/>
                </a:lnTo>
                <a:lnTo>
                  <a:pt x="324388" y="2552292"/>
                </a:lnTo>
                <a:lnTo>
                  <a:pt x="332323" y="2547532"/>
                </a:lnTo>
                <a:lnTo>
                  <a:pt x="340893" y="2543407"/>
                </a:lnTo>
                <a:lnTo>
                  <a:pt x="349463" y="2539283"/>
                </a:lnTo>
                <a:lnTo>
                  <a:pt x="358350" y="2535158"/>
                </a:lnTo>
                <a:lnTo>
                  <a:pt x="367237" y="2531350"/>
                </a:lnTo>
                <a:lnTo>
                  <a:pt x="376124" y="2528177"/>
                </a:lnTo>
                <a:lnTo>
                  <a:pt x="385646" y="2524687"/>
                </a:lnTo>
                <a:lnTo>
                  <a:pt x="394533" y="2521832"/>
                </a:lnTo>
                <a:lnTo>
                  <a:pt x="403737" y="2518976"/>
                </a:lnTo>
                <a:lnTo>
                  <a:pt x="396120" y="2426327"/>
                </a:lnTo>
                <a:lnTo>
                  <a:pt x="552279" y="2413000"/>
                </a:lnTo>
                <a:close/>
                <a:moveTo>
                  <a:pt x="1753153" y="2246313"/>
                </a:moveTo>
                <a:lnTo>
                  <a:pt x="1813988" y="2246313"/>
                </a:lnTo>
                <a:lnTo>
                  <a:pt x="1817474" y="2246631"/>
                </a:lnTo>
                <a:lnTo>
                  <a:pt x="1820959" y="2247583"/>
                </a:lnTo>
                <a:lnTo>
                  <a:pt x="1823811" y="2248536"/>
                </a:lnTo>
                <a:lnTo>
                  <a:pt x="1826346" y="2250441"/>
                </a:lnTo>
                <a:lnTo>
                  <a:pt x="1828564" y="2252346"/>
                </a:lnTo>
                <a:lnTo>
                  <a:pt x="1830148" y="2254886"/>
                </a:lnTo>
                <a:lnTo>
                  <a:pt x="1831415" y="2257426"/>
                </a:lnTo>
                <a:lnTo>
                  <a:pt x="1831732" y="2259966"/>
                </a:lnTo>
                <a:lnTo>
                  <a:pt x="1831732" y="2310766"/>
                </a:lnTo>
                <a:lnTo>
                  <a:pt x="1842188" y="2312036"/>
                </a:lnTo>
                <a:lnTo>
                  <a:pt x="1852011" y="2313623"/>
                </a:lnTo>
                <a:lnTo>
                  <a:pt x="1862467" y="2315528"/>
                </a:lnTo>
                <a:lnTo>
                  <a:pt x="1871973" y="2317751"/>
                </a:lnTo>
                <a:lnTo>
                  <a:pt x="1880528" y="2319973"/>
                </a:lnTo>
                <a:lnTo>
                  <a:pt x="1889400" y="2322513"/>
                </a:lnTo>
                <a:lnTo>
                  <a:pt x="1897955" y="2325371"/>
                </a:lnTo>
                <a:lnTo>
                  <a:pt x="1907460" y="2328863"/>
                </a:lnTo>
                <a:lnTo>
                  <a:pt x="1916332" y="2332673"/>
                </a:lnTo>
                <a:lnTo>
                  <a:pt x="1925204" y="2336801"/>
                </a:lnTo>
                <a:lnTo>
                  <a:pt x="1934393" y="2341246"/>
                </a:lnTo>
                <a:lnTo>
                  <a:pt x="1942948" y="2345691"/>
                </a:lnTo>
                <a:lnTo>
                  <a:pt x="1951503" y="2350771"/>
                </a:lnTo>
                <a:lnTo>
                  <a:pt x="1960058" y="2355851"/>
                </a:lnTo>
                <a:lnTo>
                  <a:pt x="1967662" y="2361566"/>
                </a:lnTo>
                <a:lnTo>
                  <a:pt x="1975267" y="2367281"/>
                </a:lnTo>
                <a:lnTo>
                  <a:pt x="1982238" y="2372996"/>
                </a:lnTo>
                <a:lnTo>
                  <a:pt x="1988575" y="2379346"/>
                </a:lnTo>
                <a:lnTo>
                  <a:pt x="1994278" y="2385378"/>
                </a:lnTo>
                <a:lnTo>
                  <a:pt x="1999665" y="2392046"/>
                </a:lnTo>
                <a:lnTo>
                  <a:pt x="2002199" y="2396491"/>
                </a:lnTo>
                <a:lnTo>
                  <a:pt x="2004100" y="2401253"/>
                </a:lnTo>
                <a:lnTo>
                  <a:pt x="2005051" y="2406016"/>
                </a:lnTo>
                <a:lnTo>
                  <a:pt x="2005685" y="2411413"/>
                </a:lnTo>
                <a:lnTo>
                  <a:pt x="2005051" y="2416493"/>
                </a:lnTo>
                <a:lnTo>
                  <a:pt x="2003784" y="2421891"/>
                </a:lnTo>
                <a:lnTo>
                  <a:pt x="2001566" y="2427288"/>
                </a:lnTo>
                <a:lnTo>
                  <a:pt x="1998397" y="2432368"/>
                </a:lnTo>
                <a:lnTo>
                  <a:pt x="1996179" y="2435543"/>
                </a:lnTo>
                <a:lnTo>
                  <a:pt x="1993961" y="2438401"/>
                </a:lnTo>
                <a:lnTo>
                  <a:pt x="1991426" y="2441576"/>
                </a:lnTo>
                <a:lnTo>
                  <a:pt x="1988575" y="2444433"/>
                </a:lnTo>
                <a:lnTo>
                  <a:pt x="1985406" y="2447291"/>
                </a:lnTo>
                <a:lnTo>
                  <a:pt x="1982238" y="2449831"/>
                </a:lnTo>
                <a:lnTo>
                  <a:pt x="1978435" y="2452688"/>
                </a:lnTo>
                <a:lnTo>
                  <a:pt x="1974633" y="2454911"/>
                </a:lnTo>
                <a:lnTo>
                  <a:pt x="1971148" y="2457133"/>
                </a:lnTo>
                <a:lnTo>
                  <a:pt x="1967029" y="2459038"/>
                </a:lnTo>
                <a:lnTo>
                  <a:pt x="1962910" y="2460626"/>
                </a:lnTo>
                <a:lnTo>
                  <a:pt x="1958790" y="2462213"/>
                </a:lnTo>
                <a:lnTo>
                  <a:pt x="1954671" y="2463483"/>
                </a:lnTo>
                <a:lnTo>
                  <a:pt x="1950235" y="2464118"/>
                </a:lnTo>
                <a:lnTo>
                  <a:pt x="1945799" y="2464753"/>
                </a:lnTo>
                <a:lnTo>
                  <a:pt x="1941364" y="2464753"/>
                </a:lnTo>
                <a:lnTo>
                  <a:pt x="1936294" y="2464753"/>
                </a:lnTo>
                <a:lnTo>
                  <a:pt x="1931541" y="2464118"/>
                </a:lnTo>
                <a:lnTo>
                  <a:pt x="1926471" y="2462531"/>
                </a:lnTo>
                <a:lnTo>
                  <a:pt x="1922035" y="2460626"/>
                </a:lnTo>
                <a:lnTo>
                  <a:pt x="1917916" y="2458403"/>
                </a:lnTo>
                <a:lnTo>
                  <a:pt x="1914431" y="2455546"/>
                </a:lnTo>
                <a:lnTo>
                  <a:pt x="1910946" y="2452688"/>
                </a:lnTo>
                <a:lnTo>
                  <a:pt x="1908094" y="2448878"/>
                </a:lnTo>
                <a:lnTo>
                  <a:pt x="1904925" y="2445068"/>
                </a:lnTo>
                <a:lnTo>
                  <a:pt x="1903341" y="2443798"/>
                </a:lnTo>
                <a:lnTo>
                  <a:pt x="1897004" y="2438401"/>
                </a:lnTo>
                <a:lnTo>
                  <a:pt x="1890667" y="2433638"/>
                </a:lnTo>
                <a:lnTo>
                  <a:pt x="1883696" y="2429193"/>
                </a:lnTo>
                <a:lnTo>
                  <a:pt x="1876092" y="2424431"/>
                </a:lnTo>
                <a:lnTo>
                  <a:pt x="1868804" y="2419986"/>
                </a:lnTo>
                <a:lnTo>
                  <a:pt x="1861200" y="2415858"/>
                </a:lnTo>
                <a:lnTo>
                  <a:pt x="1853912" y="2412366"/>
                </a:lnTo>
                <a:lnTo>
                  <a:pt x="1847258" y="2409508"/>
                </a:lnTo>
                <a:lnTo>
                  <a:pt x="1840921" y="2407286"/>
                </a:lnTo>
                <a:lnTo>
                  <a:pt x="1834267" y="2405381"/>
                </a:lnTo>
                <a:lnTo>
                  <a:pt x="1827296" y="2403793"/>
                </a:lnTo>
                <a:lnTo>
                  <a:pt x="1820642" y="2402523"/>
                </a:lnTo>
                <a:lnTo>
                  <a:pt x="1813355" y="2401253"/>
                </a:lnTo>
                <a:lnTo>
                  <a:pt x="1806384" y="2400301"/>
                </a:lnTo>
                <a:lnTo>
                  <a:pt x="1799730" y="2399666"/>
                </a:lnTo>
                <a:lnTo>
                  <a:pt x="1792759" y="2399348"/>
                </a:lnTo>
                <a:lnTo>
                  <a:pt x="1786105" y="2399031"/>
                </a:lnTo>
                <a:lnTo>
                  <a:pt x="1776917" y="2399348"/>
                </a:lnTo>
                <a:lnTo>
                  <a:pt x="1767094" y="2400301"/>
                </a:lnTo>
                <a:lnTo>
                  <a:pt x="1756321" y="2401571"/>
                </a:lnTo>
                <a:lnTo>
                  <a:pt x="1745548" y="2404428"/>
                </a:lnTo>
                <a:lnTo>
                  <a:pt x="1740162" y="2405698"/>
                </a:lnTo>
                <a:lnTo>
                  <a:pt x="1734458" y="2407603"/>
                </a:lnTo>
                <a:lnTo>
                  <a:pt x="1729072" y="2409826"/>
                </a:lnTo>
                <a:lnTo>
                  <a:pt x="1723368" y="2412048"/>
                </a:lnTo>
                <a:lnTo>
                  <a:pt x="1717982" y="2414906"/>
                </a:lnTo>
                <a:lnTo>
                  <a:pt x="1712279" y="2418081"/>
                </a:lnTo>
                <a:lnTo>
                  <a:pt x="1706575" y="2421256"/>
                </a:lnTo>
                <a:lnTo>
                  <a:pt x="1701506" y="2425383"/>
                </a:lnTo>
                <a:lnTo>
                  <a:pt x="1698337" y="2427923"/>
                </a:lnTo>
                <a:lnTo>
                  <a:pt x="1695168" y="2431416"/>
                </a:lnTo>
                <a:lnTo>
                  <a:pt x="1692634" y="2434908"/>
                </a:lnTo>
                <a:lnTo>
                  <a:pt x="1690415" y="2438401"/>
                </a:lnTo>
                <a:lnTo>
                  <a:pt x="1688514" y="2442211"/>
                </a:lnTo>
                <a:lnTo>
                  <a:pt x="1686930" y="2446338"/>
                </a:lnTo>
                <a:lnTo>
                  <a:pt x="1686296" y="2450783"/>
                </a:lnTo>
                <a:lnTo>
                  <a:pt x="1685662" y="2455228"/>
                </a:lnTo>
                <a:lnTo>
                  <a:pt x="1685346" y="2459673"/>
                </a:lnTo>
                <a:lnTo>
                  <a:pt x="1685346" y="2464118"/>
                </a:lnTo>
                <a:lnTo>
                  <a:pt x="1685662" y="2468563"/>
                </a:lnTo>
                <a:lnTo>
                  <a:pt x="1686296" y="2473008"/>
                </a:lnTo>
                <a:lnTo>
                  <a:pt x="1687880" y="2477136"/>
                </a:lnTo>
                <a:lnTo>
                  <a:pt x="1689148" y="2481581"/>
                </a:lnTo>
                <a:lnTo>
                  <a:pt x="1691366" y="2485708"/>
                </a:lnTo>
                <a:lnTo>
                  <a:pt x="1693584" y="2489518"/>
                </a:lnTo>
                <a:lnTo>
                  <a:pt x="1698654" y="2495233"/>
                </a:lnTo>
                <a:lnTo>
                  <a:pt x="1703723" y="2500631"/>
                </a:lnTo>
                <a:lnTo>
                  <a:pt x="1709427" y="2505076"/>
                </a:lnTo>
                <a:lnTo>
                  <a:pt x="1715130" y="2508568"/>
                </a:lnTo>
                <a:lnTo>
                  <a:pt x="1721784" y="2512378"/>
                </a:lnTo>
                <a:lnTo>
                  <a:pt x="1729389" y="2515871"/>
                </a:lnTo>
                <a:lnTo>
                  <a:pt x="1745865" y="2522538"/>
                </a:lnTo>
                <a:lnTo>
                  <a:pt x="1750618" y="2524443"/>
                </a:lnTo>
                <a:lnTo>
                  <a:pt x="1778501" y="2534603"/>
                </a:lnTo>
                <a:lnTo>
                  <a:pt x="1797829" y="2542223"/>
                </a:lnTo>
                <a:lnTo>
                  <a:pt x="1816523" y="2549208"/>
                </a:lnTo>
                <a:lnTo>
                  <a:pt x="1827613" y="2553336"/>
                </a:lnTo>
                <a:lnTo>
                  <a:pt x="1854546" y="2562861"/>
                </a:lnTo>
                <a:lnTo>
                  <a:pt x="1868804" y="2568258"/>
                </a:lnTo>
                <a:lnTo>
                  <a:pt x="1882746" y="2573656"/>
                </a:lnTo>
                <a:lnTo>
                  <a:pt x="1897004" y="2579688"/>
                </a:lnTo>
                <a:lnTo>
                  <a:pt x="1911262" y="2585721"/>
                </a:lnTo>
                <a:lnTo>
                  <a:pt x="1925204" y="2592388"/>
                </a:lnTo>
                <a:lnTo>
                  <a:pt x="1938512" y="2599373"/>
                </a:lnTo>
                <a:lnTo>
                  <a:pt x="1951503" y="2606676"/>
                </a:lnTo>
                <a:lnTo>
                  <a:pt x="1964177" y="2614613"/>
                </a:lnTo>
                <a:lnTo>
                  <a:pt x="1969563" y="2618741"/>
                </a:lnTo>
                <a:lnTo>
                  <a:pt x="1975584" y="2622868"/>
                </a:lnTo>
                <a:lnTo>
                  <a:pt x="1980653" y="2627313"/>
                </a:lnTo>
                <a:lnTo>
                  <a:pt x="1986040" y="2631758"/>
                </a:lnTo>
                <a:lnTo>
                  <a:pt x="1990793" y="2636203"/>
                </a:lnTo>
                <a:lnTo>
                  <a:pt x="1995229" y="2640966"/>
                </a:lnTo>
                <a:lnTo>
                  <a:pt x="1999665" y="2645728"/>
                </a:lnTo>
                <a:lnTo>
                  <a:pt x="2003467" y="2651126"/>
                </a:lnTo>
                <a:lnTo>
                  <a:pt x="2006952" y="2656206"/>
                </a:lnTo>
                <a:lnTo>
                  <a:pt x="2010438" y="2661286"/>
                </a:lnTo>
                <a:lnTo>
                  <a:pt x="2012972" y="2667001"/>
                </a:lnTo>
                <a:lnTo>
                  <a:pt x="2015507" y="2672398"/>
                </a:lnTo>
                <a:lnTo>
                  <a:pt x="2017408" y="2677796"/>
                </a:lnTo>
                <a:lnTo>
                  <a:pt x="2019309" y="2682876"/>
                </a:lnTo>
                <a:lnTo>
                  <a:pt x="2020260" y="2688273"/>
                </a:lnTo>
                <a:lnTo>
                  <a:pt x="2021844" y="2693671"/>
                </a:lnTo>
                <a:lnTo>
                  <a:pt x="2022478" y="2699068"/>
                </a:lnTo>
                <a:lnTo>
                  <a:pt x="2023429" y="2704148"/>
                </a:lnTo>
                <a:lnTo>
                  <a:pt x="2023745" y="2709546"/>
                </a:lnTo>
                <a:lnTo>
                  <a:pt x="2024062" y="2714943"/>
                </a:lnTo>
                <a:lnTo>
                  <a:pt x="2024062" y="2720023"/>
                </a:lnTo>
                <a:lnTo>
                  <a:pt x="2024062" y="2725738"/>
                </a:lnTo>
                <a:lnTo>
                  <a:pt x="2023429" y="2730818"/>
                </a:lnTo>
                <a:lnTo>
                  <a:pt x="2022478" y="2736216"/>
                </a:lnTo>
                <a:lnTo>
                  <a:pt x="2021844" y="2741296"/>
                </a:lnTo>
                <a:lnTo>
                  <a:pt x="2020894" y="2746376"/>
                </a:lnTo>
                <a:lnTo>
                  <a:pt x="2019309" y="2751773"/>
                </a:lnTo>
                <a:lnTo>
                  <a:pt x="2017725" y="2756853"/>
                </a:lnTo>
                <a:lnTo>
                  <a:pt x="2014240" y="2767331"/>
                </a:lnTo>
                <a:lnTo>
                  <a:pt x="2009170" y="2777173"/>
                </a:lnTo>
                <a:lnTo>
                  <a:pt x="2004100" y="2787016"/>
                </a:lnTo>
                <a:lnTo>
                  <a:pt x="1997763" y="2796223"/>
                </a:lnTo>
                <a:lnTo>
                  <a:pt x="1990476" y="2805431"/>
                </a:lnTo>
                <a:lnTo>
                  <a:pt x="1982554" y="2814003"/>
                </a:lnTo>
                <a:lnTo>
                  <a:pt x="1973683" y="2822576"/>
                </a:lnTo>
                <a:lnTo>
                  <a:pt x="1964177" y="2830513"/>
                </a:lnTo>
                <a:lnTo>
                  <a:pt x="1958474" y="2834641"/>
                </a:lnTo>
                <a:lnTo>
                  <a:pt x="1952137" y="2838768"/>
                </a:lnTo>
                <a:lnTo>
                  <a:pt x="1945799" y="2842261"/>
                </a:lnTo>
                <a:lnTo>
                  <a:pt x="1938829" y="2845753"/>
                </a:lnTo>
                <a:lnTo>
                  <a:pt x="1931541" y="2848928"/>
                </a:lnTo>
                <a:lnTo>
                  <a:pt x="1923937" y="2852421"/>
                </a:lnTo>
                <a:lnTo>
                  <a:pt x="1915698" y="2854961"/>
                </a:lnTo>
                <a:lnTo>
                  <a:pt x="1907777" y="2857818"/>
                </a:lnTo>
                <a:lnTo>
                  <a:pt x="1899222" y="2860041"/>
                </a:lnTo>
                <a:lnTo>
                  <a:pt x="1890350" y="2862263"/>
                </a:lnTo>
                <a:lnTo>
                  <a:pt x="1880845" y="2864486"/>
                </a:lnTo>
                <a:lnTo>
                  <a:pt x="1871656" y="2866391"/>
                </a:lnTo>
                <a:lnTo>
                  <a:pt x="1862150" y="2867978"/>
                </a:lnTo>
                <a:lnTo>
                  <a:pt x="1852011" y="2869566"/>
                </a:lnTo>
                <a:lnTo>
                  <a:pt x="1842188" y="2870201"/>
                </a:lnTo>
                <a:lnTo>
                  <a:pt x="1831732" y="2871471"/>
                </a:lnTo>
                <a:lnTo>
                  <a:pt x="1831732" y="2918143"/>
                </a:lnTo>
                <a:lnTo>
                  <a:pt x="1831415" y="2921001"/>
                </a:lnTo>
                <a:lnTo>
                  <a:pt x="1830148" y="2923858"/>
                </a:lnTo>
                <a:lnTo>
                  <a:pt x="1828564" y="2926081"/>
                </a:lnTo>
                <a:lnTo>
                  <a:pt x="1826346" y="2928303"/>
                </a:lnTo>
                <a:lnTo>
                  <a:pt x="1823811" y="2929573"/>
                </a:lnTo>
                <a:lnTo>
                  <a:pt x="1820959" y="2931161"/>
                </a:lnTo>
                <a:lnTo>
                  <a:pt x="1817474" y="2931796"/>
                </a:lnTo>
                <a:lnTo>
                  <a:pt x="1813988" y="2932113"/>
                </a:lnTo>
                <a:lnTo>
                  <a:pt x="1753153" y="2932113"/>
                </a:lnTo>
                <a:lnTo>
                  <a:pt x="1749350" y="2931796"/>
                </a:lnTo>
                <a:lnTo>
                  <a:pt x="1745865" y="2931161"/>
                </a:lnTo>
                <a:lnTo>
                  <a:pt x="1743013" y="2929573"/>
                </a:lnTo>
                <a:lnTo>
                  <a:pt x="1740478" y="2928303"/>
                </a:lnTo>
                <a:lnTo>
                  <a:pt x="1738261" y="2926081"/>
                </a:lnTo>
                <a:lnTo>
                  <a:pt x="1736676" y="2923858"/>
                </a:lnTo>
                <a:lnTo>
                  <a:pt x="1735726" y="2921001"/>
                </a:lnTo>
                <a:lnTo>
                  <a:pt x="1735409" y="2918143"/>
                </a:lnTo>
                <a:lnTo>
                  <a:pt x="1735409" y="2867661"/>
                </a:lnTo>
                <a:lnTo>
                  <a:pt x="1722418" y="2865438"/>
                </a:lnTo>
                <a:lnTo>
                  <a:pt x="1708793" y="2863216"/>
                </a:lnTo>
                <a:lnTo>
                  <a:pt x="1696436" y="2860041"/>
                </a:lnTo>
                <a:lnTo>
                  <a:pt x="1683444" y="2857183"/>
                </a:lnTo>
                <a:lnTo>
                  <a:pt x="1670770" y="2853373"/>
                </a:lnTo>
                <a:lnTo>
                  <a:pt x="1658413" y="2849246"/>
                </a:lnTo>
                <a:lnTo>
                  <a:pt x="1646689" y="2844801"/>
                </a:lnTo>
                <a:lnTo>
                  <a:pt x="1635283" y="2840038"/>
                </a:lnTo>
                <a:lnTo>
                  <a:pt x="1624193" y="2834958"/>
                </a:lnTo>
                <a:lnTo>
                  <a:pt x="1613420" y="2829243"/>
                </a:lnTo>
                <a:lnTo>
                  <a:pt x="1603280" y="2823528"/>
                </a:lnTo>
                <a:lnTo>
                  <a:pt x="1594092" y="2816543"/>
                </a:lnTo>
                <a:lnTo>
                  <a:pt x="1585220" y="2809876"/>
                </a:lnTo>
                <a:lnTo>
                  <a:pt x="1576982" y="2802573"/>
                </a:lnTo>
                <a:lnTo>
                  <a:pt x="1569377" y="2794636"/>
                </a:lnTo>
                <a:lnTo>
                  <a:pt x="1566209" y="2790826"/>
                </a:lnTo>
                <a:lnTo>
                  <a:pt x="1563357" y="2786698"/>
                </a:lnTo>
                <a:lnTo>
                  <a:pt x="1560188" y="2782253"/>
                </a:lnTo>
                <a:lnTo>
                  <a:pt x="1558287" y="2777173"/>
                </a:lnTo>
                <a:lnTo>
                  <a:pt x="1557337" y="2772411"/>
                </a:lnTo>
                <a:lnTo>
                  <a:pt x="1557337" y="2767331"/>
                </a:lnTo>
                <a:lnTo>
                  <a:pt x="1557654" y="2761933"/>
                </a:lnTo>
                <a:lnTo>
                  <a:pt x="1559238" y="2756853"/>
                </a:lnTo>
                <a:lnTo>
                  <a:pt x="1561456" y="2751456"/>
                </a:lnTo>
                <a:lnTo>
                  <a:pt x="1564308" y="2746058"/>
                </a:lnTo>
                <a:lnTo>
                  <a:pt x="1566209" y="2743201"/>
                </a:lnTo>
                <a:lnTo>
                  <a:pt x="1568743" y="2740026"/>
                </a:lnTo>
                <a:lnTo>
                  <a:pt x="1571278" y="2737168"/>
                </a:lnTo>
                <a:lnTo>
                  <a:pt x="1574447" y="2734311"/>
                </a:lnTo>
                <a:lnTo>
                  <a:pt x="1577299" y="2731136"/>
                </a:lnTo>
                <a:lnTo>
                  <a:pt x="1580784" y="2728596"/>
                </a:lnTo>
                <a:lnTo>
                  <a:pt x="1583952" y="2726056"/>
                </a:lnTo>
                <a:lnTo>
                  <a:pt x="1587755" y="2723833"/>
                </a:lnTo>
                <a:lnTo>
                  <a:pt x="1591874" y="2721611"/>
                </a:lnTo>
                <a:lnTo>
                  <a:pt x="1595359" y="2719706"/>
                </a:lnTo>
                <a:lnTo>
                  <a:pt x="1599478" y="2717801"/>
                </a:lnTo>
                <a:lnTo>
                  <a:pt x="1603914" y="2716531"/>
                </a:lnTo>
                <a:lnTo>
                  <a:pt x="1608033" y="2715261"/>
                </a:lnTo>
                <a:lnTo>
                  <a:pt x="1612469" y="2714626"/>
                </a:lnTo>
                <a:lnTo>
                  <a:pt x="1616905" y="2713673"/>
                </a:lnTo>
                <a:lnTo>
                  <a:pt x="1621341" y="2713673"/>
                </a:lnTo>
                <a:lnTo>
                  <a:pt x="1626411" y="2713673"/>
                </a:lnTo>
                <a:lnTo>
                  <a:pt x="1631480" y="2714943"/>
                </a:lnTo>
                <a:lnTo>
                  <a:pt x="1635916" y="2715896"/>
                </a:lnTo>
                <a:lnTo>
                  <a:pt x="1640352" y="2717801"/>
                </a:lnTo>
                <a:lnTo>
                  <a:pt x="1644471" y="2720023"/>
                </a:lnTo>
                <a:lnTo>
                  <a:pt x="1648274" y="2723198"/>
                </a:lnTo>
                <a:lnTo>
                  <a:pt x="1651759" y="2726056"/>
                </a:lnTo>
                <a:lnTo>
                  <a:pt x="1654928" y="2729866"/>
                </a:lnTo>
                <a:lnTo>
                  <a:pt x="1657462" y="2733041"/>
                </a:lnTo>
                <a:lnTo>
                  <a:pt x="1658096" y="2733993"/>
                </a:lnTo>
                <a:lnTo>
                  <a:pt x="1659364" y="2734946"/>
                </a:lnTo>
                <a:lnTo>
                  <a:pt x="1665701" y="2740026"/>
                </a:lnTo>
                <a:lnTo>
                  <a:pt x="1671721" y="2744471"/>
                </a:lnTo>
                <a:lnTo>
                  <a:pt x="1678692" y="2748598"/>
                </a:lnTo>
                <a:lnTo>
                  <a:pt x="1685662" y="2752726"/>
                </a:lnTo>
                <a:lnTo>
                  <a:pt x="1692634" y="2756853"/>
                </a:lnTo>
                <a:lnTo>
                  <a:pt x="1699921" y="2760346"/>
                </a:lnTo>
                <a:lnTo>
                  <a:pt x="1707526" y="2763521"/>
                </a:lnTo>
                <a:lnTo>
                  <a:pt x="1714497" y="2766061"/>
                </a:lnTo>
                <a:lnTo>
                  <a:pt x="1720834" y="2768283"/>
                </a:lnTo>
                <a:lnTo>
                  <a:pt x="1731607" y="2771458"/>
                </a:lnTo>
                <a:lnTo>
                  <a:pt x="1742380" y="2773998"/>
                </a:lnTo>
                <a:lnTo>
                  <a:pt x="1753153" y="2776221"/>
                </a:lnTo>
                <a:lnTo>
                  <a:pt x="1764242" y="2778126"/>
                </a:lnTo>
                <a:lnTo>
                  <a:pt x="1775016" y="2779396"/>
                </a:lnTo>
                <a:lnTo>
                  <a:pt x="1785789" y="2780666"/>
                </a:lnTo>
                <a:lnTo>
                  <a:pt x="1795928" y="2780983"/>
                </a:lnTo>
                <a:lnTo>
                  <a:pt x="1806067" y="2781301"/>
                </a:lnTo>
                <a:lnTo>
                  <a:pt x="1817157" y="2780983"/>
                </a:lnTo>
                <a:lnTo>
                  <a:pt x="1827613" y="2780348"/>
                </a:lnTo>
                <a:lnTo>
                  <a:pt x="1837119" y="2778761"/>
                </a:lnTo>
                <a:lnTo>
                  <a:pt x="1845991" y="2776856"/>
                </a:lnTo>
                <a:lnTo>
                  <a:pt x="1854546" y="2774633"/>
                </a:lnTo>
                <a:lnTo>
                  <a:pt x="1862467" y="2771776"/>
                </a:lnTo>
                <a:lnTo>
                  <a:pt x="1869121" y="2768283"/>
                </a:lnTo>
                <a:lnTo>
                  <a:pt x="1875458" y="2764791"/>
                </a:lnTo>
                <a:lnTo>
                  <a:pt x="1879260" y="2761616"/>
                </a:lnTo>
                <a:lnTo>
                  <a:pt x="1882429" y="2758441"/>
                </a:lnTo>
                <a:lnTo>
                  <a:pt x="1885280" y="2754948"/>
                </a:lnTo>
                <a:lnTo>
                  <a:pt x="1888132" y="2751456"/>
                </a:lnTo>
                <a:lnTo>
                  <a:pt x="1890350" y="2747646"/>
                </a:lnTo>
                <a:lnTo>
                  <a:pt x="1892251" y="2743518"/>
                </a:lnTo>
                <a:lnTo>
                  <a:pt x="1893519" y="2739391"/>
                </a:lnTo>
                <a:lnTo>
                  <a:pt x="1894786" y="2734946"/>
                </a:lnTo>
                <a:lnTo>
                  <a:pt x="1895420" y="2730818"/>
                </a:lnTo>
                <a:lnTo>
                  <a:pt x="1895737" y="2726373"/>
                </a:lnTo>
                <a:lnTo>
                  <a:pt x="1895420" y="2721928"/>
                </a:lnTo>
                <a:lnTo>
                  <a:pt x="1895103" y="2717483"/>
                </a:lnTo>
                <a:lnTo>
                  <a:pt x="1893836" y="2713038"/>
                </a:lnTo>
                <a:lnTo>
                  <a:pt x="1892885" y="2708911"/>
                </a:lnTo>
                <a:lnTo>
                  <a:pt x="1890984" y="2704783"/>
                </a:lnTo>
                <a:lnTo>
                  <a:pt x="1888766" y="2700656"/>
                </a:lnTo>
                <a:lnTo>
                  <a:pt x="1885280" y="2696211"/>
                </a:lnTo>
                <a:lnTo>
                  <a:pt x="1881478" y="2691766"/>
                </a:lnTo>
                <a:lnTo>
                  <a:pt x="1876092" y="2687321"/>
                </a:lnTo>
                <a:lnTo>
                  <a:pt x="1870705" y="2682876"/>
                </a:lnTo>
                <a:lnTo>
                  <a:pt x="1864368" y="2678748"/>
                </a:lnTo>
                <a:lnTo>
                  <a:pt x="1857714" y="2674621"/>
                </a:lnTo>
                <a:lnTo>
                  <a:pt x="1850110" y="2671128"/>
                </a:lnTo>
                <a:lnTo>
                  <a:pt x="1842188" y="2667318"/>
                </a:lnTo>
                <a:lnTo>
                  <a:pt x="1817474" y="2657158"/>
                </a:lnTo>
                <a:lnTo>
                  <a:pt x="1720517" y="2617471"/>
                </a:lnTo>
                <a:lnTo>
                  <a:pt x="1673305" y="2597786"/>
                </a:lnTo>
                <a:lnTo>
                  <a:pt x="1644471" y="2585086"/>
                </a:lnTo>
                <a:lnTo>
                  <a:pt x="1639085" y="2582546"/>
                </a:lnTo>
                <a:lnTo>
                  <a:pt x="1634015" y="2580006"/>
                </a:lnTo>
                <a:lnTo>
                  <a:pt x="1624827" y="2574608"/>
                </a:lnTo>
                <a:lnTo>
                  <a:pt x="1615638" y="2567623"/>
                </a:lnTo>
                <a:lnTo>
                  <a:pt x="1607083" y="2560638"/>
                </a:lnTo>
                <a:lnTo>
                  <a:pt x="1598845" y="2552383"/>
                </a:lnTo>
                <a:lnTo>
                  <a:pt x="1591874" y="2544446"/>
                </a:lnTo>
                <a:lnTo>
                  <a:pt x="1588072" y="2540001"/>
                </a:lnTo>
                <a:lnTo>
                  <a:pt x="1585220" y="2534921"/>
                </a:lnTo>
                <a:lnTo>
                  <a:pt x="1581734" y="2530476"/>
                </a:lnTo>
                <a:lnTo>
                  <a:pt x="1579200" y="2525713"/>
                </a:lnTo>
                <a:lnTo>
                  <a:pt x="1576348" y="2520633"/>
                </a:lnTo>
                <a:lnTo>
                  <a:pt x="1574130" y="2515236"/>
                </a:lnTo>
                <a:lnTo>
                  <a:pt x="1571912" y="2510156"/>
                </a:lnTo>
                <a:lnTo>
                  <a:pt x="1570011" y="2505076"/>
                </a:lnTo>
                <a:lnTo>
                  <a:pt x="1568110" y="2499678"/>
                </a:lnTo>
                <a:lnTo>
                  <a:pt x="1566525" y="2494598"/>
                </a:lnTo>
                <a:lnTo>
                  <a:pt x="1565575" y="2488883"/>
                </a:lnTo>
                <a:lnTo>
                  <a:pt x="1564624" y="2483803"/>
                </a:lnTo>
                <a:lnTo>
                  <a:pt x="1563991" y="2478088"/>
                </a:lnTo>
                <a:lnTo>
                  <a:pt x="1563674" y="2473008"/>
                </a:lnTo>
                <a:lnTo>
                  <a:pt x="1563357" y="2467293"/>
                </a:lnTo>
                <a:lnTo>
                  <a:pt x="1563674" y="2461896"/>
                </a:lnTo>
                <a:lnTo>
                  <a:pt x="1563991" y="2456816"/>
                </a:lnTo>
                <a:lnTo>
                  <a:pt x="1564308" y="2451101"/>
                </a:lnTo>
                <a:lnTo>
                  <a:pt x="1565575" y="2446021"/>
                </a:lnTo>
                <a:lnTo>
                  <a:pt x="1566525" y="2440306"/>
                </a:lnTo>
                <a:lnTo>
                  <a:pt x="1567793" y="2435226"/>
                </a:lnTo>
                <a:lnTo>
                  <a:pt x="1569060" y="2429828"/>
                </a:lnTo>
                <a:lnTo>
                  <a:pt x="1570961" y="2424748"/>
                </a:lnTo>
                <a:lnTo>
                  <a:pt x="1573179" y="2419668"/>
                </a:lnTo>
                <a:lnTo>
                  <a:pt x="1575397" y="2414271"/>
                </a:lnTo>
                <a:lnTo>
                  <a:pt x="1577932" y="2409191"/>
                </a:lnTo>
                <a:lnTo>
                  <a:pt x="1580784" y="2404428"/>
                </a:lnTo>
                <a:lnTo>
                  <a:pt x="1583636" y="2399031"/>
                </a:lnTo>
                <a:lnTo>
                  <a:pt x="1586804" y="2394268"/>
                </a:lnTo>
                <a:lnTo>
                  <a:pt x="1590290" y="2389506"/>
                </a:lnTo>
                <a:lnTo>
                  <a:pt x="1594092" y="2385061"/>
                </a:lnTo>
                <a:lnTo>
                  <a:pt x="1598211" y="2379981"/>
                </a:lnTo>
                <a:lnTo>
                  <a:pt x="1602013" y="2375536"/>
                </a:lnTo>
                <a:lnTo>
                  <a:pt x="1606766" y="2371091"/>
                </a:lnTo>
                <a:lnTo>
                  <a:pt x="1611202" y="2367281"/>
                </a:lnTo>
                <a:lnTo>
                  <a:pt x="1615955" y="2363153"/>
                </a:lnTo>
                <a:lnTo>
                  <a:pt x="1621658" y="2358073"/>
                </a:lnTo>
                <a:lnTo>
                  <a:pt x="1627678" y="2353628"/>
                </a:lnTo>
                <a:lnTo>
                  <a:pt x="1634015" y="2349818"/>
                </a:lnTo>
                <a:lnTo>
                  <a:pt x="1640669" y="2345691"/>
                </a:lnTo>
                <a:lnTo>
                  <a:pt x="1647323" y="2341881"/>
                </a:lnTo>
                <a:lnTo>
                  <a:pt x="1654294" y="2338071"/>
                </a:lnTo>
                <a:lnTo>
                  <a:pt x="1661898" y="2334896"/>
                </a:lnTo>
                <a:lnTo>
                  <a:pt x="1669186" y="2331403"/>
                </a:lnTo>
                <a:lnTo>
                  <a:pt x="1676790" y="2328546"/>
                </a:lnTo>
                <a:lnTo>
                  <a:pt x="1684395" y="2325371"/>
                </a:lnTo>
                <a:lnTo>
                  <a:pt x="1692634" y="2322831"/>
                </a:lnTo>
                <a:lnTo>
                  <a:pt x="1700872" y="2320608"/>
                </a:lnTo>
                <a:lnTo>
                  <a:pt x="1709427" y="2318386"/>
                </a:lnTo>
                <a:lnTo>
                  <a:pt x="1717982" y="2316163"/>
                </a:lnTo>
                <a:lnTo>
                  <a:pt x="1726220" y="2314893"/>
                </a:lnTo>
                <a:lnTo>
                  <a:pt x="1735409" y="2312988"/>
                </a:lnTo>
                <a:lnTo>
                  <a:pt x="1735409" y="2259966"/>
                </a:lnTo>
                <a:lnTo>
                  <a:pt x="1735726" y="2257426"/>
                </a:lnTo>
                <a:lnTo>
                  <a:pt x="1736676" y="2254886"/>
                </a:lnTo>
                <a:lnTo>
                  <a:pt x="1738261" y="2252346"/>
                </a:lnTo>
                <a:lnTo>
                  <a:pt x="1740478" y="2250441"/>
                </a:lnTo>
                <a:lnTo>
                  <a:pt x="1743013" y="2248536"/>
                </a:lnTo>
                <a:lnTo>
                  <a:pt x="1745865" y="2247583"/>
                </a:lnTo>
                <a:lnTo>
                  <a:pt x="1749350" y="2246631"/>
                </a:lnTo>
                <a:lnTo>
                  <a:pt x="1753153" y="2246313"/>
                </a:lnTo>
                <a:close/>
                <a:moveTo>
                  <a:pt x="1796891" y="2159710"/>
                </a:moveTo>
                <a:lnTo>
                  <a:pt x="1786093" y="2160028"/>
                </a:lnTo>
                <a:lnTo>
                  <a:pt x="1775296" y="2160663"/>
                </a:lnTo>
                <a:lnTo>
                  <a:pt x="1764817" y="2161298"/>
                </a:lnTo>
                <a:lnTo>
                  <a:pt x="1754337" y="2162251"/>
                </a:lnTo>
                <a:lnTo>
                  <a:pt x="1743540" y="2163839"/>
                </a:lnTo>
                <a:lnTo>
                  <a:pt x="1733695" y="2165427"/>
                </a:lnTo>
                <a:lnTo>
                  <a:pt x="1723216" y="2167332"/>
                </a:lnTo>
                <a:lnTo>
                  <a:pt x="1712736" y="2169555"/>
                </a:lnTo>
                <a:lnTo>
                  <a:pt x="1702892" y="2171778"/>
                </a:lnTo>
                <a:lnTo>
                  <a:pt x="1692730" y="2174318"/>
                </a:lnTo>
                <a:lnTo>
                  <a:pt x="1683202" y="2177177"/>
                </a:lnTo>
                <a:lnTo>
                  <a:pt x="1673040" y="2180352"/>
                </a:lnTo>
                <a:lnTo>
                  <a:pt x="1663513" y="2183528"/>
                </a:lnTo>
                <a:lnTo>
                  <a:pt x="1653669" y="2187021"/>
                </a:lnTo>
                <a:lnTo>
                  <a:pt x="1644460" y="2190514"/>
                </a:lnTo>
                <a:lnTo>
                  <a:pt x="1635250" y="2194643"/>
                </a:lnTo>
                <a:lnTo>
                  <a:pt x="1625723" y="2198771"/>
                </a:lnTo>
                <a:lnTo>
                  <a:pt x="1616514" y="2203217"/>
                </a:lnTo>
                <a:lnTo>
                  <a:pt x="1607622" y="2207663"/>
                </a:lnTo>
                <a:lnTo>
                  <a:pt x="1598730" y="2213061"/>
                </a:lnTo>
                <a:lnTo>
                  <a:pt x="1589839" y="2217825"/>
                </a:lnTo>
                <a:lnTo>
                  <a:pt x="1581264" y="2222906"/>
                </a:lnTo>
                <a:lnTo>
                  <a:pt x="1572690" y="2228622"/>
                </a:lnTo>
                <a:lnTo>
                  <a:pt x="1564116" y="2234020"/>
                </a:lnTo>
                <a:lnTo>
                  <a:pt x="1555859" y="2240054"/>
                </a:lnTo>
                <a:lnTo>
                  <a:pt x="1547920" y="2246088"/>
                </a:lnTo>
                <a:lnTo>
                  <a:pt x="1539981" y="2252439"/>
                </a:lnTo>
                <a:lnTo>
                  <a:pt x="1532042" y="2258473"/>
                </a:lnTo>
                <a:lnTo>
                  <a:pt x="1524420" y="2265459"/>
                </a:lnTo>
                <a:lnTo>
                  <a:pt x="1517117" y="2272128"/>
                </a:lnTo>
                <a:lnTo>
                  <a:pt x="1509495" y="2279114"/>
                </a:lnTo>
                <a:lnTo>
                  <a:pt x="1502509" y="2286101"/>
                </a:lnTo>
                <a:lnTo>
                  <a:pt x="1495522" y="2293405"/>
                </a:lnTo>
                <a:lnTo>
                  <a:pt x="1488853" y="2301026"/>
                </a:lnTo>
                <a:lnTo>
                  <a:pt x="1482185" y="2308648"/>
                </a:lnTo>
                <a:lnTo>
                  <a:pt x="1475833" y="2316269"/>
                </a:lnTo>
                <a:lnTo>
                  <a:pt x="1469482" y="2324526"/>
                </a:lnTo>
                <a:lnTo>
                  <a:pt x="1463131" y="2332465"/>
                </a:lnTo>
                <a:lnTo>
                  <a:pt x="1457415" y="2340722"/>
                </a:lnTo>
                <a:lnTo>
                  <a:pt x="1451698" y="2348978"/>
                </a:lnTo>
                <a:lnTo>
                  <a:pt x="1446300" y="2357553"/>
                </a:lnTo>
                <a:lnTo>
                  <a:pt x="1440901" y="2366444"/>
                </a:lnTo>
                <a:lnTo>
                  <a:pt x="1435820" y="2375019"/>
                </a:lnTo>
                <a:lnTo>
                  <a:pt x="1431057" y="2383910"/>
                </a:lnTo>
                <a:lnTo>
                  <a:pt x="1426293" y="2393120"/>
                </a:lnTo>
                <a:lnTo>
                  <a:pt x="1421847" y="2402012"/>
                </a:lnTo>
                <a:lnTo>
                  <a:pt x="1417719" y="2411221"/>
                </a:lnTo>
                <a:lnTo>
                  <a:pt x="1413591" y="2421065"/>
                </a:lnTo>
                <a:lnTo>
                  <a:pt x="1410098" y="2430592"/>
                </a:lnTo>
                <a:lnTo>
                  <a:pt x="1406287" y="2440437"/>
                </a:lnTo>
                <a:lnTo>
                  <a:pt x="1403111" y="2449964"/>
                </a:lnTo>
                <a:lnTo>
                  <a:pt x="1399936" y="2460126"/>
                </a:lnTo>
                <a:lnTo>
                  <a:pt x="1397395" y="2469653"/>
                </a:lnTo>
                <a:lnTo>
                  <a:pt x="1394855" y="2480132"/>
                </a:lnTo>
                <a:lnTo>
                  <a:pt x="1391996" y="2490294"/>
                </a:lnTo>
                <a:lnTo>
                  <a:pt x="1390091" y="2500456"/>
                </a:lnTo>
                <a:lnTo>
                  <a:pt x="1388503" y="2510936"/>
                </a:lnTo>
                <a:lnTo>
                  <a:pt x="1386598" y="2521416"/>
                </a:lnTo>
                <a:lnTo>
                  <a:pt x="1385328" y="2532213"/>
                </a:lnTo>
                <a:lnTo>
                  <a:pt x="1384375" y="2542692"/>
                </a:lnTo>
                <a:lnTo>
                  <a:pt x="1383422" y="2553172"/>
                </a:lnTo>
                <a:lnTo>
                  <a:pt x="1382787" y="2564604"/>
                </a:lnTo>
                <a:lnTo>
                  <a:pt x="1382787" y="2575401"/>
                </a:lnTo>
                <a:lnTo>
                  <a:pt x="1382787" y="2585881"/>
                </a:lnTo>
                <a:lnTo>
                  <a:pt x="1382787" y="2596678"/>
                </a:lnTo>
                <a:lnTo>
                  <a:pt x="1383422" y="2607475"/>
                </a:lnTo>
                <a:lnTo>
                  <a:pt x="1384375" y="2617955"/>
                </a:lnTo>
                <a:lnTo>
                  <a:pt x="1385328" y="2628434"/>
                </a:lnTo>
                <a:lnTo>
                  <a:pt x="1386598" y="2638914"/>
                </a:lnTo>
                <a:lnTo>
                  <a:pt x="1388503" y="2649076"/>
                </a:lnTo>
                <a:lnTo>
                  <a:pt x="1390091" y="2659556"/>
                </a:lnTo>
                <a:lnTo>
                  <a:pt x="1391996" y="2669718"/>
                </a:lnTo>
                <a:lnTo>
                  <a:pt x="1394855" y="2680197"/>
                </a:lnTo>
                <a:lnTo>
                  <a:pt x="1397077" y="2690042"/>
                </a:lnTo>
                <a:lnTo>
                  <a:pt x="1399936" y="2699886"/>
                </a:lnTo>
                <a:lnTo>
                  <a:pt x="1402794" y="2709731"/>
                </a:lnTo>
                <a:lnTo>
                  <a:pt x="1406287" y="2719575"/>
                </a:lnTo>
                <a:lnTo>
                  <a:pt x="1409462" y="2729102"/>
                </a:lnTo>
                <a:lnTo>
                  <a:pt x="1413591" y="2738312"/>
                </a:lnTo>
                <a:lnTo>
                  <a:pt x="1417402" y="2748156"/>
                </a:lnTo>
                <a:lnTo>
                  <a:pt x="1421847" y="2757048"/>
                </a:lnTo>
                <a:lnTo>
                  <a:pt x="1425976" y="2766257"/>
                </a:lnTo>
                <a:lnTo>
                  <a:pt x="1430739" y="2775149"/>
                </a:lnTo>
                <a:lnTo>
                  <a:pt x="1435503" y="2784041"/>
                </a:lnTo>
                <a:lnTo>
                  <a:pt x="1440266" y="2792932"/>
                </a:lnTo>
                <a:lnTo>
                  <a:pt x="1445982" y="2801507"/>
                </a:lnTo>
                <a:lnTo>
                  <a:pt x="1451063" y="2810081"/>
                </a:lnTo>
                <a:lnTo>
                  <a:pt x="1456779" y="2818655"/>
                </a:lnTo>
                <a:lnTo>
                  <a:pt x="1462813" y="2826912"/>
                </a:lnTo>
                <a:lnTo>
                  <a:pt x="1468529" y="2834851"/>
                </a:lnTo>
                <a:lnTo>
                  <a:pt x="1474881" y="2842790"/>
                </a:lnTo>
                <a:lnTo>
                  <a:pt x="1481549" y="2850729"/>
                </a:lnTo>
                <a:lnTo>
                  <a:pt x="1487901" y="2858351"/>
                </a:lnTo>
                <a:lnTo>
                  <a:pt x="1494887" y="2865972"/>
                </a:lnTo>
                <a:lnTo>
                  <a:pt x="1501873" y="2873276"/>
                </a:lnTo>
                <a:lnTo>
                  <a:pt x="1509177" y="2880262"/>
                </a:lnTo>
                <a:lnTo>
                  <a:pt x="1516164" y="2887249"/>
                </a:lnTo>
                <a:lnTo>
                  <a:pt x="1524103" y="2894235"/>
                </a:lnTo>
                <a:lnTo>
                  <a:pt x="1531407" y="2900904"/>
                </a:lnTo>
                <a:lnTo>
                  <a:pt x="1539346" y="2907255"/>
                </a:lnTo>
                <a:lnTo>
                  <a:pt x="1546968" y="2913289"/>
                </a:lnTo>
                <a:lnTo>
                  <a:pt x="1555224" y="2919323"/>
                </a:lnTo>
                <a:lnTo>
                  <a:pt x="1563481" y="2925356"/>
                </a:lnTo>
                <a:lnTo>
                  <a:pt x="1572055" y="2930755"/>
                </a:lnTo>
                <a:lnTo>
                  <a:pt x="1580629" y="2936471"/>
                </a:lnTo>
                <a:lnTo>
                  <a:pt x="1589203" y="2941552"/>
                </a:lnTo>
                <a:lnTo>
                  <a:pt x="1598095" y="2946951"/>
                </a:lnTo>
                <a:lnTo>
                  <a:pt x="1606987" y="2951714"/>
                </a:lnTo>
                <a:lnTo>
                  <a:pt x="1615879" y="2956478"/>
                </a:lnTo>
                <a:lnTo>
                  <a:pt x="1625088" y="2960606"/>
                </a:lnTo>
                <a:lnTo>
                  <a:pt x="1634298" y="2965052"/>
                </a:lnTo>
                <a:lnTo>
                  <a:pt x="1643824" y="2969180"/>
                </a:lnTo>
                <a:lnTo>
                  <a:pt x="1653351" y="2972991"/>
                </a:lnTo>
                <a:lnTo>
                  <a:pt x="1662878" y="2976167"/>
                </a:lnTo>
                <a:lnTo>
                  <a:pt x="1672723" y="2979660"/>
                </a:lnTo>
                <a:lnTo>
                  <a:pt x="1682567" y="2982518"/>
                </a:lnTo>
                <a:lnTo>
                  <a:pt x="1692730" y="2985376"/>
                </a:lnTo>
                <a:lnTo>
                  <a:pt x="1702892" y="2988234"/>
                </a:lnTo>
                <a:lnTo>
                  <a:pt x="1713054" y="2990457"/>
                </a:lnTo>
                <a:lnTo>
                  <a:pt x="1723216" y="2992680"/>
                </a:lnTo>
                <a:lnTo>
                  <a:pt x="1733695" y="2994585"/>
                </a:lnTo>
                <a:lnTo>
                  <a:pt x="1744493" y="2995856"/>
                </a:lnTo>
                <a:lnTo>
                  <a:pt x="1754655" y="2997443"/>
                </a:lnTo>
                <a:lnTo>
                  <a:pt x="1765452" y="2998396"/>
                </a:lnTo>
                <a:lnTo>
                  <a:pt x="1776249" y="2999349"/>
                </a:lnTo>
                <a:lnTo>
                  <a:pt x="1787046" y="2999666"/>
                </a:lnTo>
                <a:lnTo>
                  <a:pt x="1797843" y="2999984"/>
                </a:lnTo>
                <a:lnTo>
                  <a:pt x="1808958" y="2999984"/>
                </a:lnTo>
                <a:lnTo>
                  <a:pt x="1819438" y="2999666"/>
                </a:lnTo>
                <a:lnTo>
                  <a:pt x="1830235" y="2999349"/>
                </a:lnTo>
                <a:lnTo>
                  <a:pt x="1841032" y="2998396"/>
                </a:lnTo>
                <a:lnTo>
                  <a:pt x="1851512" y="2997443"/>
                </a:lnTo>
                <a:lnTo>
                  <a:pt x="1861674" y="2995856"/>
                </a:lnTo>
                <a:lnTo>
                  <a:pt x="1872153" y="2994585"/>
                </a:lnTo>
                <a:lnTo>
                  <a:pt x="1882633" y="2992680"/>
                </a:lnTo>
                <a:lnTo>
                  <a:pt x="1892795" y="2990457"/>
                </a:lnTo>
                <a:lnTo>
                  <a:pt x="1902639" y="2988234"/>
                </a:lnTo>
                <a:lnTo>
                  <a:pt x="1912801" y="2985376"/>
                </a:lnTo>
                <a:lnTo>
                  <a:pt x="1922646" y="2982836"/>
                </a:lnTo>
                <a:lnTo>
                  <a:pt x="1932490" y="2979660"/>
                </a:lnTo>
                <a:lnTo>
                  <a:pt x="1942017" y="2976484"/>
                </a:lnTo>
                <a:lnTo>
                  <a:pt x="1951862" y="2972991"/>
                </a:lnTo>
                <a:lnTo>
                  <a:pt x="1961389" y="2969180"/>
                </a:lnTo>
                <a:lnTo>
                  <a:pt x="1970598" y="2965052"/>
                </a:lnTo>
                <a:lnTo>
                  <a:pt x="1980125" y="2960924"/>
                </a:lnTo>
                <a:lnTo>
                  <a:pt x="1989334" y="2956478"/>
                </a:lnTo>
                <a:lnTo>
                  <a:pt x="1998226" y="2952032"/>
                </a:lnTo>
                <a:lnTo>
                  <a:pt x="2007118" y="2947268"/>
                </a:lnTo>
                <a:lnTo>
                  <a:pt x="2016010" y="2942187"/>
                </a:lnTo>
                <a:lnTo>
                  <a:pt x="2024584" y="2936789"/>
                </a:lnTo>
                <a:lnTo>
                  <a:pt x="2033158" y="2931390"/>
                </a:lnTo>
                <a:lnTo>
                  <a:pt x="2041415" y="2925674"/>
                </a:lnTo>
                <a:lnTo>
                  <a:pt x="2049354" y="2919640"/>
                </a:lnTo>
                <a:lnTo>
                  <a:pt x="2057610" y="2913924"/>
                </a:lnTo>
                <a:lnTo>
                  <a:pt x="2065867" y="2907573"/>
                </a:lnTo>
                <a:lnTo>
                  <a:pt x="2073489" y="2901222"/>
                </a:lnTo>
                <a:lnTo>
                  <a:pt x="2081110" y="2894553"/>
                </a:lnTo>
                <a:lnTo>
                  <a:pt x="2088414" y="2887884"/>
                </a:lnTo>
                <a:lnTo>
                  <a:pt x="2096036" y="2880580"/>
                </a:lnTo>
                <a:lnTo>
                  <a:pt x="2103022" y="2873594"/>
                </a:lnTo>
                <a:lnTo>
                  <a:pt x="2110008" y="2866290"/>
                </a:lnTo>
                <a:lnTo>
                  <a:pt x="2116677" y="2858668"/>
                </a:lnTo>
                <a:lnTo>
                  <a:pt x="2123346" y="2851364"/>
                </a:lnTo>
                <a:lnTo>
                  <a:pt x="2130015" y="2843425"/>
                </a:lnTo>
                <a:lnTo>
                  <a:pt x="2136049" y="2835804"/>
                </a:lnTo>
                <a:lnTo>
                  <a:pt x="2142400" y="2827547"/>
                </a:lnTo>
                <a:lnTo>
                  <a:pt x="2148434" y="2819290"/>
                </a:lnTo>
                <a:lnTo>
                  <a:pt x="2153832" y="2810716"/>
                </a:lnTo>
                <a:lnTo>
                  <a:pt x="2159548" y="2802459"/>
                </a:lnTo>
                <a:lnTo>
                  <a:pt x="2164629" y="2793885"/>
                </a:lnTo>
                <a:lnTo>
                  <a:pt x="2169393" y="2784993"/>
                </a:lnTo>
                <a:lnTo>
                  <a:pt x="2174474" y="2775784"/>
                </a:lnTo>
                <a:lnTo>
                  <a:pt x="2179237" y="2766892"/>
                </a:lnTo>
                <a:lnTo>
                  <a:pt x="2183683" y="2757683"/>
                </a:lnTo>
                <a:lnTo>
                  <a:pt x="2187811" y="2748474"/>
                </a:lnTo>
                <a:lnTo>
                  <a:pt x="2191622" y="2739264"/>
                </a:lnTo>
                <a:lnTo>
                  <a:pt x="2195433" y="2729420"/>
                </a:lnTo>
                <a:lnTo>
                  <a:pt x="2199244" y="2719893"/>
                </a:lnTo>
                <a:lnTo>
                  <a:pt x="2202102" y="2710048"/>
                </a:lnTo>
                <a:lnTo>
                  <a:pt x="2205595" y="2700204"/>
                </a:lnTo>
                <a:lnTo>
                  <a:pt x="2208136" y="2690042"/>
                </a:lnTo>
                <a:lnTo>
                  <a:pt x="2210676" y="2680197"/>
                </a:lnTo>
                <a:lnTo>
                  <a:pt x="2213217" y="2669718"/>
                </a:lnTo>
                <a:lnTo>
                  <a:pt x="2215122" y="2659556"/>
                </a:lnTo>
                <a:lnTo>
                  <a:pt x="2217027" y="2649076"/>
                </a:lnTo>
                <a:lnTo>
                  <a:pt x="2218615" y="2638279"/>
                </a:lnTo>
                <a:lnTo>
                  <a:pt x="2219885" y="2628117"/>
                </a:lnTo>
                <a:lnTo>
                  <a:pt x="2221156" y="2617320"/>
                </a:lnTo>
                <a:lnTo>
                  <a:pt x="2221791" y="2606523"/>
                </a:lnTo>
                <a:lnTo>
                  <a:pt x="2222743" y="2595725"/>
                </a:lnTo>
                <a:lnTo>
                  <a:pt x="2222743" y="2584611"/>
                </a:lnTo>
                <a:lnTo>
                  <a:pt x="2222743" y="2573814"/>
                </a:lnTo>
                <a:lnTo>
                  <a:pt x="2222743" y="2563016"/>
                </a:lnTo>
                <a:lnTo>
                  <a:pt x="2221791" y="2552537"/>
                </a:lnTo>
                <a:lnTo>
                  <a:pt x="2221156" y="2541740"/>
                </a:lnTo>
                <a:lnTo>
                  <a:pt x="2219885" y="2531260"/>
                </a:lnTo>
                <a:lnTo>
                  <a:pt x="2218933" y="2521098"/>
                </a:lnTo>
                <a:lnTo>
                  <a:pt x="2217027" y="2510618"/>
                </a:lnTo>
                <a:lnTo>
                  <a:pt x="2215122" y="2500139"/>
                </a:lnTo>
                <a:lnTo>
                  <a:pt x="2213217" y="2490294"/>
                </a:lnTo>
                <a:lnTo>
                  <a:pt x="2210994" y="2479815"/>
                </a:lnTo>
                <a:lnTo>
                  <a:pt x="2208453" y="2469970"/>
                </a:lnTo>
                <a:lnTo>
                  <a:pt x="2205595" y="2460126"/>
                </a:lnTo>
                <a:lnTo>
                  <a:pt x="2202419" y="2449964"/>
                </a:lnTo>
                <a:lnTo>
                  <a:pt x="2199244" y="2440437"/>
                </a:lnTo>
                <a:lnTo>
                  <a:pt x="2195751" y="2430910"/>
                </a:lnTo>
                <a:lnTo>
                  <a:pt x="2192257" y="2421383"/>
                </a:lnTo>
                <a:lnTo>
                  <a:pt x="2188129" y="2412174"/>
                </a:lnTo>
                <a:lnTo>
                  <a:pt x="2184001" y="2402964"/>
                </a:lnTo>
                <a:lnTo>
                  <a:pt x="2179555" y="2393437"/>
                </a:lnTo>
                <a:lnTo>
                  <a:pt x="2174791" y="2384546"/>
                </a:lnTo>
                <a:lnTo>
                  <a:pt x="2169710" y="2375654"/>
                </a:lnTo>
                <a:lnTo>
                  <a:pt x="2164947" y="2366762"/>
                </a:lnTo>
                <a:lnTo>
                  <a:pt x="2159866" y="2358188"/>
                </a:lnTo>
                <a:lnTo>
                  <a:pt x="2154150" y="2349614"/>
                </a:lnTo>
                <a:lnTo>
                  <a:pt x="2148751" y="2341357"/>
                </a:lnTo>
                <a:lnTo>
                  <a:pt x="2142717" y="2333418"/>
                </a:lnTo>
                <a:lnTo>
                  <a:pt x="2136684" y="2325161"/>
                </a:lnTo>
                <a:lnTo>
                  <a:pt x="2130332" y="2316905"/>
                </a:lnTo>
                <a:lnTo>
                  <a:pt x="2124299" y="2309283"/>
                </a:lnTo>
                <a:lnTo>
                  <a:pt x="2117312" y="2301661"/>
                </a:lnTo>
                <a:lnTo>
                  <a:pt x="2110643" y="2294357"/>
                </a:lnTo>
                <a:lnTo>
                  <a:pt x="2103657" y="2286736"/>
                </a:lnTo>
                <a:lnTo>
                  <a:pt x="2096671" y="2279750"/>
                </a:lnTo>
                <a:lnTo>
                  <a:pt x="2089367" y="2272763"/>
                </a:lnTo>
                <a:lnTo>
                  <a:pt x="2081745" y="2265777"/>
                </a:lnTo>
                <a:lnTo>
                  <a:pt x="2074124" y="2259425"/>
                </a:lnTo>
                <a:lnTo>
                  <a:pt x="2066185" y="2252757"/>
                </a:lnTo>
                <a:lnTo>
                  <a:pt x="2058245" y="2246405"/>
                </a:lnTo>
                <a:lnTo>
                  <a:pt x="2050306" y="2240372"/>
                </a:lnTo>
                <a:lnTo>
                  <a:pt x="2042050" y="2234338"/>
                </a:lnTo>
                <a:lnTo>
                  <a:pt x="2033793" y="2228939"/>
                </a:lnTo>
                <a:lnTo>
                  <a:pt x="2025219" y="2223223"/>
                </a:lnTo>
                <a:lnTo>
                  <a:pt x="2016327" y="2218142"/>
                </a:lnTo>
                <a:lnTo>
                  <a:pt x="2007753" y="2213061"/>
                </a:lnTo>
                <a:lnTo>
                  <a:pt x="1998861" y="2207980"/>
                </a:lnTo>
                <a:lnTo>
                  <a:pt x="1989652" y="2203534"/>
                </a:lnTo>
                <a:lnTo>
                  <a:pt x="1980760" y="2199088"/>
                </a:lnTo>
                <a:lnTo>
                  <a:pt x="1971551" y="2194643"/>
                </a:lnTo>
                <a:lnTo>
                  <a:pt x="1961706" y="2190832"/>
                </a:lnTo>
                <a:lnTo>
                  <a:pt x="1952179" y="2187021"/>
                </a:lnTo>
                <a:lnTo>
                  <a:pt x="1942335" y="2183528"/>
                </a:lnTo>
                <a:lnTo>
                  <a:pt x="1932808" y="2180352"/>
                </a:lnTo>
                <a:lnTo>
                  <a:pt x="1922963" y="2177177"/>
                </a:lnTo>
                <a:lnTo>
                  <a:pt x="1913119" y="2174318"/>
                </a:lnTo>
                <a:lnTo>
                  <a:pt x="1902639" y="2171778"/>
                </a:lnTo>
                <a:lnTo>
                  <a:pt x="1892795" y="2169555"/>
                </a:lnTo>
                <a:lnTo>
                  <a:pt x="1882315" y="2167332"/>
                </a:lnTo>
                <a:lnTo>
                  <a:pt x="1871836" y="2165427"/>
                </a:lnTo>
                <a:lnTo>
                  <a:pt x="1861356" y="2163839"/>
                </a:lnTo>
                <a:lnTo>
                  <a:pt x="1850559" y="2162251"/>
                </a:lnTo>
                <a:lnTo>
                  <a:pt x="1840397" y="2161298"/>
                </a:lnTo>
                <a:lnTo>
                  <a:pt x="1829600" y="2160663"/>
                </a:lnTo>
                <a:lnTo>
                  <a:pt x="1818167" y="2160028"/>
                </a:lnTo>
                <a:lnTo>
                  <a:pt x="1807688" y="2159710"/>
                </a:lnTo>
                <a:lnTo>
                  <a:pt x="1796891" y="2159710"/>
                </a:lnTo>
                <a:close/>
                <a:moveTo>
                  <a:pt x="1703527" y="1784350"/>
                </a:moveTo>
                <a:lnTo>
                  <a:pt x="1960753" y="1793877"/>
                </a:lnTo>
                <a:lnTo>
                  <a:pt x="1955037" y="1945990"/>
                </a:lnTo>
                <a:lnTo>
                  <a:pt x="1970280" y="1950118"/>
                </a:lnTo>
                <a:lnTo>
                  <a:pt x="1985841" y="1954247"/>
                </a:lnTo>
                <a:lnTo>
                  <a:pt x="2000766" y="1959010"/>
                </a:lnTo>
                <a:lnTo>
                  <a:pt x="2016010" y="1963774"/>
                </a:lnTo>
                <a:lnTo>
                  <a:pt x="2030935" y="1969172"/>
                </a:lnTo>
                <a:lnTo>
                  <a:pt x="2045225" y="1975206"/>
                </a:lnTo>
                <a:lnTo>
                  <a:pt x="2059833" y="1980922"/>
                </a:lnTo>
                <a:lnTo>
                  <a:pt x="2074441" y="1987273"/>
                </a:lnTo>
                <a:lnTo>
                  <a:pt x="2088414" y="1993942"/>
                </a:lnTo>
                <a:lnTo>
                  <a:pt x="2102069" y="2001246"/>
                </a:lnTo>
                <a:lnTo>
                  <a:pt x="2116042" y="2008550"/>
                </a:lnTo>
                <a:lnTo>
                  <a:pt x="2129697" y="2016172"/>
                </a:lnTo>
                <a:lnTo>
                  <a:pt x="2143035" y="2024111"/>
                </a:lnTo>
                <a:lnTo>
                  <a:pt x="2156055" y="2032367"/>
                </a:lnTo>
                <a:lnTo>
                  <a:pt x="2169075" y="2041259"/>
                </a:lnTo>
                <a:lnTo>
                  <a:pt x="2181778" y="2050151"/>
                </a:lnTo>
                <a:lnTo>
                  <a:pt x="2293243" y="1945990"/>
                </a:lnTo>
                <a:lnTo>
                  <a:pt x="2468220" y="2134941"/>
                </a:lnTo>
                <a:lnTo>
                  <a:pt x="2357390" y="2237831"/>
                </a:lnTo>
                <a:lnTo>
                  <a:pt x="2365330" y="2251169"/>
                </a:lnTo>
                <a:lnTo>
                  <a:pt x="2373269" y="2264507"/>
                </a:lnTo>
                <a:lnTo>
                  <a:pt x="2380573" y="2278162"/>
                </a:lnTo>
                <a:lnTo>
                  <a:pt x="2387559" y="2292135"/>
                </a:lnTo>
                <a:lnTo>
                  <a:pt x="2394228" y="2306107"/>
                </a:lnTo>
                <a:lnTo>
                  <a:pt x="2400897" y="2320715"/>
                </a:lnTo>
                <a:lnTo>
                  <a:pt x="2406930" y="2335323"/>
                </a:lnTo>
                <a:lnTo>
                  <a:pt x="2412647" y="2349614"/>
                </a:lnTo>
                <a:lnTo>
                  <a:pt x="2418045" y="2364539"/>
                </a:lnTo>
                <a:lnTo>
                  <a:pt x="2423444" y="2379465"/>
                </a:lnTo>
                <a:lnTo>
                  <a:pt x="2427890" y="2394708"/>
                </a:lnTo>
                <a:lnTo>
                  <a:pt x="2432335" y="2409951"/>
                </a:lnTo>
                <a:lnTo>
                  <a:pt x="2435829" y="2425194"/>
                </a:lnTo>
                <a:lnTo>
                  <a:pt x="2439639" y="2440754"/>
                </a:lnTo>
                <a:lnTo>
                  <a:pt x="2443133" y="2456315"/>
                </a:lnTo>
                <a:lnTo>
                  <a:pt x="2445673" y="2472193"/>
                </a:lnTo>
                <a:lnTo>
                  <a:pt x="2595563" y="2477909"/>
                </a:lnTo>
                <a:lnTo>
                  <a:pt x="2586354" y="2735136"/>
                </a:lnTo>
                <a:lnTo>
                  <a:pt x="2437099" y="2729420"/>
                </a:lnTo>
                <a:lnTo>
                  <a:pt x="2432971" y="2744980"/>
                </a:lnTo>
                <a:lnTo>
                  <a:pt x="2428842" y="2760541"/>
                </a:lnTo>
                <a:lnTo>
                  <a:pt x="2424079" y="2776419"/>
                </a:lnTo>
                <a:lnTo>
                  <a:pt x="2419315" y="2791027"/>
                </a:lnTo>
                <a:lnTo>
                  <a:pt x="2413599" y="2806270"/>
                </a:lnTo>
                <a:lnTo>
                  <a:pt x="2408201" y="2821196"/>
                </a:lnTo>
                <a:lnTo>
                  <a:pt x="2402167" y="2835804"/>
                </a:lnTo>
                <a:lnTo>
                  <a:pt x="2395816" y="2850094"/>
                </a:lnTo>
                <a:lnTo>
                  <a:pt x="2388829" y="2864702"/>
                </a:lnTo>
                <a:lnTo>
                  <a:pt x="2381525" y="2878992"/>
                </a:lnTo>
                <a:lnTo>
                  <a:pt x="2374221" y="2892647"/>
                </a:lnTo>
                <a:lnTo>
                  <a:pt x="2366917" y="2906303"/>
                </a:lnTo>
                <a:lnTo>
                  <a:pt x="2358661" y="2919640"/>
                </a:lnTo>
                <a:lnTo>
                  <a:pt x="2350404" y="2932978"/>
                </a:lnTo>
                <a:lnTo>
                  <a:pt x="2341512" y="2945998"/>
                </a:lnTo>
                <a:lnTo>
                  <a:pt x="2332620" y="2958701"/>
                </a:lnTo>
                <a:lnTo>
                  <a:pt x="2433606" y="3067625"/>
                </a:lnTo>
                <a:lnTo>
                  <a:pt x="2245290" y="3242603"/>
                </a:lnTo>
                <a:lnTo>
                  <a:pt x="2144940" y="3134949"/>
                </a:lnTo>
                <a:lnTo>
                  <a:pt x="2131285" y="3143205"/>
                </a:lnTo>
                <a:lnTo>
                  <a:pt x="2117947" y="3150509"/>
                </a:lnTo>
                <a:lnTo>
                  <a:pt x="2103657" y="3157813"/>
                </a:lnTo>
                <a:lnTo>
                  <a:pt x="2089684" y="3165117"/>
                </a:lnTo>
                <a:lnTo>
                  <a:pt x="2075394" y="3172103"/>
                </a:lnTo>
                <a:lnTo>
                  <a:pt x="2061104" y="3178455"/>
                </a:lnTo>
                <a:lnTo>
                  <a:pt x="2046496" y="3184488"/>
                </a:lnTo>
                <a:lnTo>
                  <a:pt x="2031570" y="3190205"/>
                </a:lnTo>
                <a:lnTo>
                  <a:pt x="2016645" y="3195603"/>
                </a:lnTo>
                <a:lnTo>
                  <a:pt x="2001402" y="3200684"/>
                </a:lnTo>
                <a:lnTo>
                  <a:pt x="1986159" y="3205448"/>
                </a:lnTo>
                <a:lnTo>
                  <a:pt x="1970598" y="3209576"/>
                </a:lnTo>
                <a:lnTo>
                  <a:pt x="1955037" y="3213704"/>
                </a:lnTo>
                <a:lnTo>
                  <a:pt x="1939477" y="3217515"/>
                </a:lnTo>
                <a:lnTo>
                  <a:pt x="1923916" y="3220373"/>
                </a:lnTo>
                <a:lnTo>
                  <a:pt x="1908038" y="3223231"/>
                </a:lnTo>
                <a:lnTo>
                  <a:pt x="1902322" y="3370263"/>
                </a:lnTo>
                <a:lnTo>
                  <a:pt x="1645095" y="3360736"/>
                </a:lnTo>
                <a:lnTo>
                  <a:pt x="1650493" y="3213704"/>
                </a:lnTo>
                <a:lnTo>
                  <a:pt x="1634615" y="3209576"/>
                </a:lnTo>
                <a:lnTo>
                  <a:pt x="1619054" y="3205130"/>
                </a:lnTo>
                <a:lnTo>
                  <a:pt x="1603494" y="3200684"/>
                </a:lnTo>
                <a:lnTo>
                  <a:pt x="1588251" y="3195603"/>
                </a:lnTo>
                <a:lnTo>
                  <a:pt x="1573325" y="3189887"/>
                </a:lnTo>
                <a:lnTo>
                  <a:pt x="1558717" y="3184488"/>
                </a:lnTo>
                <a:lnTo>
                  <a:pt x="1543792" y="3178137"/>
                </a:lnTo>
                <a:lnTo>
                  <a:pt x="1529184" y="3171786"/>
                </a:lnTo>
                <a:lnTo>
                  <a:pt x="1515211" y="3164482"/>
                </a:lnTo>
                <a:lnTo>
                  <a:pt x="1500921" y="3157496"/>
                </a:lnTo>
                <a:lnTo>
                  <a:pt x="1486948" y="3150192"/>
                </a:lnTo>
                <a:lnTo>
                  <a:pt x="1472975" y="3142252"/>
                </a:lnTo>
                <a:lnTo>
                  <a:pt x="1459637" y="3134313"/>
                </a:lnTo>
                <a:lnTo>
                  <a:pt x="1446300" y="3125739"/>
                </a:lnTo>
                <a:lnTo>
                  <a:pt x="1433280" y="3117165"/>
                </a:lnTo>
                <a:lnTo>
                  <a:pt x="1420577" y="3107638"/>
                </a:lnTo>
                <a:lnTo>
                  <a:pt x="1312606" y="3207988"/>
                </a:lnTo>
                <a:lnTo>
                  <a:pt x="1137310" y="3019673"/>
                </a:lnTo>
                <a:lnTo>
                  <a:pt x="1245917" y="2918688"/>
                </a:lnTo>
                <a:lnTo>
                  <a:pt x="1238296" y="2905350"/>
                </a:lnTo>
                <a:lnTo>
                  <a:pt x="1230357" y="2891377"/>
                </a:lnTo>
                <a:lnTo>
                  <a:pt x="1223053" y="2877722"/>
                </a:lnTo>
                <a:lnTo>
                  <a:pt x="1216066" y="2863749"/>
                </a:lnTo>
                <a:lnTo>
                  <a:pt x="1209397" y="2849459"/>
                </a:lnTo>
                <a:lnTo>
                  <a:pt x="1203046" y="2834851"/>
                </a:lnTo>
                <a:lnTo>
                  <a:pt x="1197012" y="2820560"/>
                </a:lnTo>
                <a:lnTo>
                  <a:pt x="1191296" y="2805635"/>
                </a:lnTo>
                <a:lnTo>
                  <a:pt x="1186215" y="2790710"/>
                </a:lnTo>
                <a:lnTo>
                  <a:pt x="1181134" y="2775466"/>
                </a:lnTo>
                <a:lnTo>
                  <a:pt x="1176688" y="2760223"/>
                </a:lnTo>
                <a:lnTo>
                  <a:pt x="1172560" y="2744980"/>
                </a:lnTo>
                <a:lnTo>
                  <a:pt x="1168432" y="2729420"/>
                </a:lnTo>
                <a:lnTo>
                  <a:pt x="1164938" y="2713859"/>
                </a:lnTo>
                <a:lnTo>
                  <a:pt x="1161763" y="2697981"/>
                </a:lnTo>
                <a:lnTo>
                  <a:pt x="1159222" y="2682420"/>
                </a:lnTo>
                <a:lnTo>
                  <a:pt x="1009650" y="2676704"/>
                </a:lnTo>
                <a:lnTo>
                  <a:pt x="1019494" y="2419478"/>
                </a:lnTo>
                <a:lnTo>
                  <a:pt x="1169384" y="2425194"/>
                </a:lnTo>
                <a:lnTo>
                  <a:pt x="1173513" y="2409633"/>
                </a:lnTo>
                <a:lnTo>
                  <a:pt x="1177641" y="2393755"/>
                </a:lnTo>
                <a:lnTo>
                  <a:pt x="1182404" y="2378512"/>
                </a:lnTo>
                <a:lnTo>
                  <a:pt x="1187803" y="2363904"/>
                </a:lnTo>
                <a:lnTo>
                  <a:pt x="1193202" y="2348978"/>
                </a:lnTo>
                <a:lnTo>
                  <a:pt x="1198918" y="2334053"/>
                </a:lnTo>
                <a:lnTo>
                  <a:pt x="1205269" y="2319445"/>
                </a:lnTo>
                <a:lnTo>
                  <a:pt x="1211620" y="2305155"/>
                </a:lnTo>
                <a:lnTo>
                  <a:pt x="1218607" y="2290864"/>
                </a:lnTo>
                <a:lnTo>
                  <a:pt x="1225593" y="2277209"/>
                </a:lnTo>
                <a:lnTo>
                  <a:pt x="1233215" y="2263554"/>
                </a:lnTo>
                <a:lnTo>
                  <a:pt x="1240836" y="2249581"/>
                </a:lnTo>
                <a:lnTo>
                  <a:pt x="1248775" y="2236243"/>
                </a:lnTo>
                <a:lnTo>
                  <a:pt x="1257349" y="2223223"/>
                </a:lnTo>
                <a:lnTo>
                  <a:pt x="1265606" y="2210203"/>
                </a:lnTo>
                <a:lnTo>
                  <a:pt x="1274815" y="2197818"/>
                </a:lnTo>
                <a:lnTo>
                  <a:pt x="1171607" y="2086988"/>
                </a:lnTo>
                <a:lnTo>
                  <a:pt x="1360558" y="1912011"/>
                </a:lnTo>
                <a:lnTo>
                  <a:pt x="1464083" y="2023476"/>
                </a:lnTo>
                <a:lnTo>
                  <a:pt x="1477421" y="2015537"/>
                </a:lnTo>
                <a:lnTo>
                  <a:pt x="1491076" y="2007915"/>
                </a:lnTo>
                <a:lnTo>
                  <a:pt x="1504732" y="2000611"/>
                </a:lnTo>
                <a:lnTo>
                  <a:pt x="1518387" y="1993625"/>
                </a:lnTo>
                <a:lnTo>
                  <a:pt x="1532677" y="1986956"/>
                </a:lnTo>
                <a:lnTo>
                  <a:pt x="1546650" y="1980605"/>
                </a:lnTo>
                <a:lnTo>
                  <a:pt x="1561258" y="1974571"/>
                </a:lnTo>
                <a:lnTo>
                  <a:pt x="1575548" y="1969172"/>
                </a:lnTo>
                <a:lnTo>
                  <a:pt x="1590474" y="1963774"/>
                </a:lnTo>
                <a:lnTo>
                  <a:pt x="1605399" y="1958693"/>
                </a:lnTo>
                <a:lnTo>
                  <a:pt x="1620325" y="1954247"/>
                </a:lnTo>
                <a:lnTo>
                  <a:pt x="1635568" y="1950118"/>
                </a:lnTo>
                <a:lnTo>
                  <a:pt x="1650811" y="1945990"/>
                </a:lnTo>
                <a:lnTo>
                  <a:pt x="1666371" y="1942815"/>
                </a:lnTo>
                <a:lnTo>
                  <a:pt x="1681932" y="1939321"/>
                </a:lnTo>
                <a:lnTo>
                  <a:pt x="1697493" y="1936781"/>
                </a:lnTo>
                <a:lnTo>
                  <a:pt x="1703527" y="1784350"/>
                </a:lnTo>
                <a:close/>
                <a:moveTo>
                  <a:pt x="499967" y="1495425"/>
                </a:moveTo>
                <a:lnTo>
                  <a:pt x="512673" y="1507816"/>
                </a:lnTo>
                <a:lnTo>
                  <a:pt x="526015" y="1520207"/>
                </a:lnTo>
                <a:lnTo>
                  <a:pt x="540309" y="1532916"/>
                </a:lnTo>
                <a:lnTo>
                  <a:pt x="555557" y="1545307"/>
                </a:lnTo>
                <a:lnTo>
                  <a:pt x="571122" y="1557381"/>
                </a:lnTo>
                <a:lnTo>
                  <a:pt x="587958" y="1569136"/>
                </a:lnTo>
                <a:lnTo>
                  <a:pt x="596217" y="1574220"/>
                </a:lnTo>
                <a:lnTo>
                  <a:pt x="604794" y="1579939"/>
                </a:lnTo>
                <a:lnTo>
                  <a:pt x="613371" y="1584705"/>
                </a:lnTo>
                <a:lnTo>
                  <a:pt x="622265" y="1589788"/>
                </a:lnTo>
                <a:lnTo>
                  <a:pt x="639736" y="1608851"/>
                </a:lnTo>
                <a:lnTo>
                  <a:pt x="657525" y="1628868"/>
                </a:lnTo>
                <a:lnTo>
                  <a:pt x="692150" y="1668583"/>
                </a:lnTo>
                <a:lnTo>
                  <a:pt x="641960" y="1916723"/>
                </a:lnTo>
                <a:lnTo>
                  <a:pt x="640054" y="1924030"/>
                </a:lnTo>
                <a:lnTo>
                  <a:pt x="637830" y="1931338"/>
                </a:lnTo>
                <a:lnTo>
                  <a:pt x="635289" y="1938328"/>
                </a:lnTo>
                <a:lnTo>
                  <a:pt x="631795" y="1945000"/>
                </a:lnTo>
                <a:lnTo>
                  <a:pt x="628618" y="1951672"/>
                </a:lnTo>
                <a:lnTo>
                  <a:pt x="624489" y="1958026"/>
                </a:lnTo>
                <a:lnTo>
                  <a:pt x="620041" y="1963745"/>
                </a:lnTo>
                <a:lnTo>
                  <a:pt x="615277" y="1969464"/>
                </a:lnTo>
                <a:lnTo>
                  <a:pt x="247746" y="2374875"/>
                </a:lnTo>
                <a:lnTo>
                  <a:pt x="244252" y="2379323"/>
                </a:lnTo>
                <a:lnTo>
                  <a:pt x="240122" y="2382818"/>
                </a:lnTo>
                <a:lnTo>
                  <a:pt x="235675" y="2386631"/>
                </a:lnTo>
                <a:lnTo>
                  <a:pt x="231228" y="2390126"/>
                </a:lnTo>
                <a:lnTo>
                  <a:pt x="226781" y="2393303"/>
                </a:lnTo>
                <a:lnTo>
                  <a:pt x="222334" y="2395845"/>
                </a:lnTo>
                <a:lnTo>
                  <a:pt x="217251" y="2399022"/>
                </a:lnTo>
                <a:lnTo>
                  <a:pt x="212486" y="2401246"/>
                </a:lnTo>
                <a:lnTo>
                  <a:pt x="207404" y="2403470"/>
                </a:lnTo>
                <a:lnTo>
                  <a:pt x="202639" y="2405377"/>
                </a:lnTo>
                <a:lnTo>
                  <a:pt x="197239" y="2406965"/>
                </a:lnTo>
                <a:lnTo>
                  <a:pt x="192156" y="2408236"/>
                </a:lnTo>
                <a:lnTo>
                  <a:pt x="187074" y="2409189"/>
                </a:lnTo>
                <a:lnTo>
                  <a:pt x="181673" y="2410460"/>
                </a:lnTo>
                <a:lnTo>
                  <a:pt x="176273" y="2411095"/>
                </a:lnTo>
                <a:lnTo>
                  <a:pt x="170873" y="2411413"/>
                </a:lnTo>
                <a:lnTo>
                  <a:pt x="165473" y="2411413"/>
                </a:lnTo>
                <a:lnTo>
                  <a:pt x="160073" y="2411413"/>
                </a:lnTo>
                <a:lnTo>
                  <a:pt x="154990" y="2411095"/>
                </a:lnTo>
                <a:lnTo>
                  <a:pt x="149272" y="2410460"/>
                </a:lnTo>
                <a:lnTo>
                  <a:pt x="144190" y="2409825"/>
                </a:lnTo>
                <a:lnTo>
                  <a:pt x="139107" y="2408554"/>
                </a:lnTo>
                <a:lnTo>
                  <a:pt x="133707" y="2406965"/>
                </a:lnTo>
                <a:lnTo>
                  <a:pt x="128625" y="2405377"/>
                </a:lnTo>
                <a:lnTo>
                  <a:pt x="123224" y="2403470"/>
                </a:lnTo>
                <a:lnTo>
                  <a:pt x="118459" y="2401246"/>
                </a:lnTo>
                <a:lnTo>
                  <a:pt x="113377" y="2399022"/>
                </a:lnTo>
                <a:lnTo>
                  <a:pt x="108612" y="2395845"/>
                </a:lnTo>
                <a:lnTo>
                  <a:pt x="104165" y="2392985"/>
                </a:lnTo>
                <a:lnTo>
                  <a:pt x="99082" y="2390126"/>
                </a:lnTo>
                <a:lnTo>
                  <a:pt x="94635" y="2386313"/>
                </a:lnTo>
                <a:lnTo>
                  <a:pt x="90506" y="2382501"/>
                </a:lnTo>
                <a:lnTo>
                  <a:pt x="86058" y="2378688"/>
                </a:lnTo>
                <a:lnTo>
                  <a:pt x="82564" y="2374875"/>
                </a:lnTo>
                <a:lnTo>
                  <a:pt x="78752" y="2370427"/>
                </a:lnTo>
                <a:lnTo>
                  <a:pt x="75258" y="2365661"/>
                </a:lnTo>
                <a:lnTo>
                  <a:pt x="72081" y="2361213"/>
                </a:lnTo>
                <a:lnTo>
                  <a:pt x="69222" y="2356448"/>
                </a:lnTo>
                <a:lnTo>
                  <a:pt x="66364" y="2351999"/>
                </a:lnTo>
                <a:lnTo>
                  <a:pt x="64140" y="2346916"/>
                </a:lnTo>
                <a:lnTo>
                  <a:pt x="61916" y="2342150"/>
                </a:lnTo>
                <a:lnTo>
                  <a:pt x="60328" y="2336749"/>
                </a:lnTo>
                <a:lnTo>
                  <a:pt x="58422" y="2331983"/>
                </a:lnTo>
                <a:lnTo>
                  <a:pt x="57151" y="2326900"/>
                </a:lnTo>
                <a:lnTo>
                  <a:pt x="55563" y="2321498"/>
                </a:lnTo>
                <a:lnTo>
                  <a:pt x="54928" y="2316097"/>
                </a:lnTo>
                <a:lnTo>
                  <a:pt x="54293" y="2310696"/>
                </a:lnTo>
                <a:lnTo>
                  <a:pt x="53975" y="2305612"/>
                </a:lnTo>
                <a:lnTo>
                  <a:pt x="53975" y="2299893"/>
                </a:lnTo>
                <a:lnTo>
                  <a:pt x="53975" y="2294810"/>
                </a:lnTo>
                <a:lnTo>
                  <a:pt x="54293" y="2289726"/>
                </a:lnTo>
                <a:lnTo>
                  <a:pt x="54928" y="2284007"/>
                </a:lnTo>
                <a:lnTo>
                  <a:pt x="55563" y="2278924"/>
                </a:lnTo>
                <a:lnTo>
                  <a:pt x="56834" y="2273523"/>
                </a:lnTo>
                <a:lnTo>
                  <a:pt x="58422" y="2268439"/>
                </a:lnTo>
                <a:lnTo>
                  <a:pt x="60328" y="2263355"/>
                </a:lnTo>
                <a:lnTo>
                  <a:pt x="61916" y="2257954"/>
                </a:lnTo>
                <a:lnTo>
                  <a:pt x="64140" y="2253188"/>
                </a:lnTo>
                <a:lnTo>
                  <a:pt x="66364" y="2248105"/>
                </a:lnTo>
                <a:lnTo>
                  <a:pt x="69222" y="2243021"/>
                </a:lnTo>
                <a:lnTo>
                  <a:pt x="72081" y="2238573"/>
                </a:lnTo>
                <a:lnTo>
                  <a:pt x="75258" y="2233807"/>
                </a:lnTo>
                <a:lnTo>
                  <a:pt x="78752" y="2229359"/>
                </a:lnTo>
                <a:lnTo>
                  <a:pt x="82882" y="2224911"/>
                </a:lnTo>
                <a:lnTo>
                  <a:pt x="429129" y="1842376"/>
                </a:lnTo>
                <a:lnTo>
                  <a:pt x="499967" y="1495425"/>
                </a:lnTo>
                <a:close/>
                <a:moveTo>
                  <a:pt x="2178844" y="1055220"/>
                </a:moveTo>
                <a:lnTo>
                  <a:pt x="2166450" y="1055537"/>
                </a:lnTo>
                <a:lnTo>
                  <a:pt x="2154055" y="1056172"/>
                </a:lnTo>
                <a:lnTo>
                  <a:pt x="2141978" y="1058076"/>
                </a:lnTo>
                <a:lnTo>
                  <a:pt x="2129584" y="1059979"/>
                </a:lnTo>
                <a:lnTo>
                  <a:pt x="2117507" y="1062518"/>
                </a:lnTo>
                <a:lnTo>
                  <a:pt x="2105430" y="1066008"/>
                </a:lnTo>
                <a:lnTo>
                  <a:pt x="2093671" y="1070133"/>
                </a:lnTo>
                <a:lnTo>
                  <a:pt x="2081594" y="1074575"/>
                </a:lnTo>
                <a:lnTo>
                  <a:pt x="2070153" y="1079334"/>
                </a:lnTo>
                <a:lnTo>
                  <a:pt x="2058712" y="1085363"/>
                </a:lnTo>
                <a:lnTo>
                  <a:pt x="2047588" y="1091709"/>
                </a:lnTo>
                <a:lnTo>
                  <a:pt x="2036783" y="1098372"/>
                </a:lnTo>
                <a:lnTo>
                  <a:pt x="2025977" y="1105987"/>
                </a:lnTo>
                <a:lnTo>
                  <a:pt x="2015490" y="1114236"/>
                </a:lnTo>
                <a:lnTo>
                  <a:pt x="2005320" y="1122803"/>
                </a:lnTo>
                <a:lnTo>
                  <a:pt x="1996103" y="1132005"/>
                </a:lnTo>
                <a:lnTo>
                  <a:pt x="1987204" y="1141206"/>
                </a:lnTo>
                <a:lnTo>
                  <a:pt x="1978941" y="1151042"/>
                </a:lnTo>
                <a:lnTo>
                  <a:pt x="1971314" y="1161513"/>
                </a:lnTo>
                <a:lnTo>
                  <a:pt x="1964322" y="1171666"/>
                </a:lnTo>
                <a:lnTo>
                  <a:pt x="1957330" y="1182454"/>
                </a:lnTo>
                <a:lnTo>
                  <a:pt x="1951610" y="1193242"/>
                </a:lnTo>
                <a:lnTo>
                  <a:pt x="1945889" y="1204348"/>
                </a:lnTo>
                <a:lnTo>
                  <a:pt x="1941122" y="1216088"/>
                </a:lnTo>
                <a:lnTo>
                  <a:pt x="1936673" y="1227510"/>
                </a:lnTo>
                <a:lnTo>
                  <a:pt x="1932859" y="1239250"/>
                </a:lnTo>
                <a:lnTo>
                  <a:pt x="1929999" y="1251307"/>
                </a:lnTo>
                <a:lnTo>
                  <a:pt x="1927456" y="1263047"/>
                </a:lnTo>
                <a:lnTo>
                  <a:pt x="1925231" y="1275421"/>
                </a:lnTo>
                <a:lnTo>
                  <a:pt x="1923642" y="1287796"/>
                </a:lnTo>
                <a:lnTo>
                  <a:pt x="1923007" y="1299853"/>
                </a:lnTo>
                <a:lnTo>
                  <a:pt x="1922371" y="1312545"/>
                </a:lnTo>
                <a:lnTo>
                  <a:pt x="1923007" y="1324919"/>
                </a:lnTo>
                <a:lnTo>
                  <a:pt x="1923642" y="1336976"/>
                </a:lnTo>
                <a:lnTo>
                  <a:pt x="1925231" y="1349351"/>
                </a:lnTo>
                <a:lnTo>
                  <a:pt x="1927456" y="1361408"/>
                </a:lnTo>
                <a:lnTo>
                  <a:pt x="1929999" y="1373465"/>
                </a:lnTo>
                <a:lnTo>
                  <a:pt x="1933177" y="1385522"/>
                </a:lnTo>
                <a:lnTo>
                  <a:pt x="1936990" y="1397579"/>
                </a:lnTo>
                <a:lnTo>
                  <a:pt x="1941440" y="1409002"/>
                </a:lnTo>
                <a:lnTo>
                  <a:pt x="1946843" y="1420424"/>
                </a:lnTo>
                <a:lnTo>
                  <a:pt x="1952563" y="1432164"/>
                </a:lnTo>
                <a:lnTo>
                  <a:pt x="1958919" y="1443269"/>
                </a:lnTo>
                <a:lnTo>
                  <a:pt x="1965593" y="1454375"/>
                </a:lnTo>
                <a:lnTo>
                  <a:pt x="1973539" y="1465163"/>
                </a:lnTo>
                <a:lnTo>
                  <a:pt x="1981802" y="1475633"/>
                </a:lnTo>
                <a:lnTo>
                  <a:pt x="1990065" y="1485152"/>
                </a:lnTo>
                <a:lnTo>
                  <a:pt x="1999281" y="1494671"/>
                </a:lnTo>
                <a:lnTo>
                  <a:pt x="2008816" y="1503872"/>
                </a:lnTo>
                <a:lnTo>
                  <a:pt x="2018350" y="1511805"/>
                </a:lnTo>
                <a:lnTo>
                  <a:pt x="2028838" y="1519737"/>
                </a:lnTo>
                <a:lnTo>
                  <a:pt x="2039325" y="1526717"/>
                </a:lnTo>
                <a:lnTo>
                  <a:pt x="2049813" y="1533381"/>
                </a:lnTo>
                <a:lnTo>
                  <a:pt x="2060937" y="1539409"/>
                </a:lnTo>
                <a:lnTo>
                  <a:pt x="2072060" y="1544803"/>
                </a:lnTo>
                <a:lnTo>
                  <a:pt x="2083501" y="1549880"/>
                </a:lnTo>
                <a:lnTo>
                  <a:pt x="2094942" y="1554005"/>
                </a:lnTo>
                <a:lnTo>
                  <a:pt x="2107019" y="1557812"/>
                </a:lnTo>
                <a:lnTo>
                  <a:pt x="2118778" y="1560985"/>
                </a:lnTo>
                <a:lnTo>
                  <a:pt x="2130855" y="1563523"/>
                </a:lnTo>
                <a:lnTo>
                  <a:pt x="2142932" y="1565745"/>
                </a:lnTo>
                <a:lnTo>
                  <a:pt x="2155326" y="1567331"/>
                </a:lnTo>
                <a:lnTo>
                  <a:pt x="2167721" y="1567966"/>
                </a:lnTo>
                <a:lnTo>
                  <a:pt x="2179798" y="1568283"/>
                </a:lnTo>
                <a:lnTo>
                  <a:pt x="2192510" y="1567966"/>
                </a:lnTo>
                <a:lnTo>
                  <a:pt x="2204905" y="1567014"/>
                </a:lnTo>
                <a:lnTo>
                  <a:pt x="2216982" y="1565427"/>
                </a:lnTo>
                <a:lnTo>
                  <a:pt x="2229058" y="1563206"/>
                </a:lnTo>
                <a:lnTo>
                  <a:pt x="2241135" y="1560668"/>
                </a:lnTo>
                <a:lnTo>
                  <a:pt x="2253212" y="1557178"/>
                </a:lnTo>
                <a:lnTo>
                  <a:pt x="2264971" y="1553370"/>
                </a:lnTo>
                <a:lnTo>
                  <a:pt x="2277048" y="1548928"/>
                </a:lnTo>
                <a:lnTo>
                  <a:pt x="2288489" y="1543851"/>
                </a:lnTo>
                <a:lnTo>
                  <a:pt x="2299930" y="1538140"/>
                </a:lnTo>
                <a:lnTo>
                  <a:pt x="2311053" y="1532111"/>
                </a:lnTo>
                <a:lnTo>
                  <a:pt x="2321859" y="1524814"/>
                </a:lnTo>
                <a:lnTo>
                  <a:pt x="2332665" y="1517516"/>
                </a:lnTo>
                <a:lnTo>
                  <a:pt x="2343152" y="1509266"/>
                </a:lnTo>
                <a:lnTo>
                  <a:pt x="2353322" y="1500382"/>
                </a:lnTo>
                <a:lnTo>
                  <a:pt x="2362539" y="1491498"/>
                </a:lnTo>
                <a:lnTo>
                  <a:pt x="2371437" y="1482296"/>
                </a:lnTo>
                <a:lnTo>
                  <a:pt x="2379701" y="1472143"/>
                </a:lnTo>
                <a:lnTo>
                  <a:pt x="2387328" y="1462307"/>
                </a:lnTo>
                <a:lnTo>
                  <a:pt x="2394955" y="1451836"/>
                </a:lnTo>
                <a:lnTo>
                  <a:pt x="2400994" y="1441048"/>
                </a:lnTo>
                <a:lnTo>
                  <a:pt x="2407350" y="1430260"/>
                </a:lnTo>
                <a:lnTo>
                  <a:pt x="2412753" y="1419155"/>
                </a:lnTo>
                <a:lnTo>
                  <a:pt x="2417520" y="1407415"/>
                </a:lnTo>
                <a:lnTo>
                  <a:pt x="2421969" y="1395993"/>
                </a:lnTo>
                <a:lnTo>
                  <a:pt x="2425783" y="1384253"/>
                </a:lnTo>
                <a:lnTo>
                  <a:pt x="2428961" y="1372196"/>
                </a:lnTo>
                <a:lnTo>
                  <a:pt x="2431504" y="1360139"/>
                </a:lnTo>
                <a:lnTo>
                  <a:pt x="2433411" y="1348081"/>
                </a:lnTo>
                <a:lnTo>
                  <a:pt x="2435000" y="1336024"/>
                </a:lnTo>
                <a:lnTo>
                  <a:pt x="2435635" y="1323333"/>
                </a:lnTo>
                <a:lnTo>
                  <a:pt x="2435953" y="1310958"/>
                </a:lnTo>
                <a:lnTo>
                  <a:pt x="2435635" y="1298901"/>
                </a:lnTo>
                <a:lnTo>
                  <a:pt x="2435000" y="1286527"/>
                </a:lnTo>
                <a:lnTo>
                  <a:pt x="2433411" y="1274152"/>
                </a:lnTo>
                <a:lnTo>
                  <a:pt x="2431186" y="1262095"/>
                </a:lnTo>
                <a:lnTo>
                  <a:pt x="2428643" y="1250038"/>
                </a:lnTo>
                <a:lnTo>
                  <a:pt x="2425465" y="1237981"/>
                </a:lnTo>
                <a:lnTo>
                  <a:pt x="2421652" y="1225924"/>
                </a:lnTo>
                <a:lnTo>
                  <a:pt x="2416884" y="1214501"/>
                </a:lnTo>
                <a:lnTo>
                  <a:pt x="2411799" y="1203079"/>
                </a:lnTo>
                <a:lnTo>
                  <a:pt x="2406079" y="1191339"/>
                </a:lnTo>
                <a:lnTo>
                  <a:pt x="2399723" y="1180233"/>
                </a:lnTo>
                <a:lnTo>
                  <a:pt x="2393049" y="1169128"/>
                </a:lnTo>
                <a:lnTo>
                  <a:pt x="2385103" y="1158657"/>
                </a:lnTo>
                <a:lnTo>
                  <a:pt x="2376840" y="1148187"/>
                </a:lnTo>
                <a:lnTo>
                  <a:pt x="2368259" y="1138351"/>
                </a:lnTo>
                <a:lnTo>
                  <a:pt x="2359043" y="1128832"/>
                </a:lnTo>
                <a:lnTo>
                  <a:pt x="2349826" y="1120265"/>
                </a:lnTo>
                <a:lnTo>
                  <a:pt x="2340292" y="1111698"/>
                </a:lnTo>
                <a:lnTo>
                  <a:pt x="2329804" y="1103766"/>
                </a:lnTo>
                <a:lnTo>
                  <a:pt x="2319317" y="1096785"/>
                </a:lnTo>
                <a:lnTo>
                  <a:pt x="2308829" y="1090122"/>
                </a:lnTo>
                <a:lnTo>
                  <a:pt x="2297705" y="1084094"/>
                </a:lnTo>
                <a:lnTo>
                  <a:pt x="2286582" y="1078700"/>
                </a:lnTo>
                <a:lnTo>
                  <a:pt x="2275141" y="1073623"/>
                </a:lnTo>
                <a:lnTo>
                  <a:pt x="2263700" y="1069181"/>
                </a:lnTo>
                <a:lnTo>
                  <a:pt x="2251623" y="1065691"/>
                </a:lnTo>
                <a:lnTo>
                  <a:pt x="2239864" y="1062518"/>
                </a:lnTo>
                <a:lnTo>
                  <a:pt x="2227787" y="1059979"/>
                </a:lnTo>
                <a:lnTo>
                  <a:pt x="2215710" y="1057758"/>
                </a:lnTo>
                <a:lnTo>
                  <a:pt x="2203316" y="1056172"/>
                </a:lnTo>
                <a:lnTo>
                  <a:pt x="2190921" y="1055537"/>
                </a:lnTo>
                <a:lnTo>
                  <a:pt x="2178844" y="1055220"/>
                </a:lnTo>
                <a:close/>
                <a:moveTo>
                  <a:pt x="2144839" y="823913"/>
                </a:moveTo>
                <a:lnTo>
                  <a:pt x="2301519" y="838826"/>
                </a:lnTo>
                <a:lnTo>
                  <a:pt x="2292938" y="930841"/>
                </a:lnTo>
                <a:lnTo>
                  <a:pt x="2302155" y="933379"/>
                </a:lnTo>
                <a:lnTo>
                  <a:pt x="2311053" y="936235"/>
                </a:lnTo>
                <a:lnTo>
                  <a:pt x="2319952" y="939725"/>
                </a:lnTo>
                <a:lnTo>
                  <a:pt x="2328851" y="943215"/>
                </a:lnTo>
                <a:lnTo>
                  <a:pt x="2338067" y="946706"/>
                </a:lnTo>
                <a:lnTo>
                  <a:pt x="2346330" y="950513"/>
                </a:lnTo>
                <a:lnTo>
                  <a:pt x="2354911" y="954638"/>
                </a:lnTo>
                <a:lnTo>
                  <a:pt x="2363492" y="959080"/>
                </a:lnTo>
                <a:lnTo>
                  <a:pt x="2372073" y="963522"/>
                </a:lnTo>
                <a:lnTo>
                  <a:pt x="2380654" y="968282"/>
                </a:lnTo>
                <a:lnTo>
                  <a:pt x="2388917" y="973358"/>
                </a:lnTo>
                <a:lnTo>
                  <a:pt x="2397180" y="978752"/>
                </a:lnTo>
                <a:lnTo>
                  <a:pt x="2405125" y="983829"/>
                </a:lnTo>
                <a:lnTo>
                  <a:pt x="2413071" y="989540"/>
                </a:lnTo>
                <a:lnTo>
                  <a:pt x="2420698" y="995569"/>
                </a:lnTo>
                <a:lnTo>
                  <a:pt x="2428643" y="1001280"/>
                </a:lnTo>
                <a:lnTo>
                  <a:pt x="2499197" y="943215"/>
                </a:lnTo>
                <a:lnTo>
                  <a:pt x="2599625" y="1063787"/>
                </a:lnTo>
                <a:lnTo>
                  <a:pt x="2529389" y="1122169"/>
                </a:lnTo>
                <a:lnTo>
                  <a:pt x="2533839" y="1130736"/>
                </a:lnTo>
                <a:lnTo>
                  <a:pt x="2538288" y="1139620"/>
                </a:lnTo>
                <a:lnTo>
                  <a:pt x="2542420" y="1148504"/>
                </a:lnTo>
                <a:lnTo>
                  <a:pt x="2546551" y="1157388"/>
                </a:lnTo>
                <a:lnTo>
                  <a:pt x="2550365" y="1166590"/>
                </a:lnTo>
                <a:lnTo>
                  <a:pt x="2553543" y="1175474"/>
                </a:lnTo>
                <a:lnTo>
                  <a:pt x="2557039" y="1184676"/>
                </a:lnTo>
                <a:lnTo>
                  <a:pt x="2559899" y="1193560"/>
                </a:lnTo>
                <a:lnTo>
                  <a:pt x="2562442" y="1203079"/>
                </a:lnTo>
                <a:lnTo>
                  <a:pt x="2564984" y="1212280"/>
                </a:lnTo>
                <a:lnTo>
                  <a:pt x="2567527" y="1221799"/>
                </a:lnTo>
                <a:lnTo>
                  <a:pt x="2569116" y="1231318"/>
                </a:lnTo>
                <a:lnTo>
                  <a:pt x="2571022" y="1240519"/>
                </a:lnTo>
                <a:lnTo>
                  <a:pt x="2572612" y="1249721"/>
                </a:lnTo>
                <a:lnTo>
                  <a:pt x="2574201" y="1259557"/>
                </a:lnTo>
                <a:lnTo>
                  <a:pt x="2575154" y="1269075"/>
                </a:lnTo>
                <a:lnTo>
                  <a:pt x="2665412" y="1277325"/>
                </a:lnTo>
                <a:lnTo>
                  <a:pt x="2650793" y="1433433"/>
                </a:lnTo>
                <a:lnTo>
                  <a:pt x="2561170" y="1425501"/>
                </a:lnTo>
                <a:lnTo>
                  <a:pt x="2558310" y="1434385"/>
                </a:lnTo>
                <a:lnTo>
                  <a:pt x="2555132" y="1443587"/>
                </a:lnTo>
                <a:lnTo>
                  <a:pt x="2552272" y="1452471"/>
                </a:lnTo>
                <a:lnTo>
                  <a:pt x="2548458" y="1461355"/>
                </a:lnTo>
                <a:lnTo>
                  <a:pt x="2544644" y="1470239"/>
                </a:lnTo>
                <a:lnTo>
                  <a:pt x="2540513" y="1479124"/>
                </a:lnTo>
                <a:lnTo>
                  <a:pt x="2536381" y="1488008"/>
                </a:lnTo>
                <a:lnTo>
                  <a:pt x="2531932" y="1496575"/>
                </a:lnTo>
                <a:lnTo>
                  <a:pt x="2527482" y="1505142"/>
                </a:lnTo>
                <a:lnTo>
                  <a:pt x="2522715" y="1513708"/>
                </a:lnTo>
                <a:lnTo>
                  <a:pt x="2517630" y="1521958"/>
                </a:lnTo>
                <a:lnTo>
                  <a:pt x="2512228" y="1530208"/>
                </a:lnTo>
                <a:lnTo>
                  <a:pt x="2506825" y="1538140"/>
                </a:lnTo>
                <a:lnTo>
                  <a:pt x="2501104" y="1546390"/>
                </a:lnTo>
                <a:lnTo>
                  <a:pt x="2495384" y="1554322"/>
                </a:lnTo>
                <a:lnTo>
                  <a:pt x="2489027" y="1561937"/>
                </a:lnTo>
                <a:lnTo>
                  <a:pt x="2546233" y="1631107"/>
                </a:lnTo>
                <a:lnTo>
                  <a:pt x="2425465" y="1731372"/>
                </a:lnTo>
                <a:lnTo>
                  <a:pt x="2367624" y="1662202"/>
                </a:lnTo>
                <a:lnTo>
                  <a:pt x="2359043" y="1666644"/>
                </a:lnTo>
                <a:lnTo>
                  <a:pt x="2350144" y="1671086"/>
                </a:lnTo>
                <a:lnTo>
                  <a:pt x="2341245" y="1675211"/>
                </a:lnTo>
                <a:lnTo>
                  <a:pt x="2332029" y="1679018"/>
                </a:lnTo>
                <a:lnTo>
                  <a:pt x="2323130" y="1682826"/>
                </a:lnTo>
                <a:lnTo>
                  <a:pt x="2313596" y="1685999"/>
                </a:lnTo>
                <a:lnTo>
                  <a:pt x="2304697" y="1689489"/>
                </a:lnTo>
                <a:lnTo>
                  <a:pt x="2295481" y="1692344"/>
                </a:lnTo>
                <a:lnTo>
                  <a:pt x="2286264" y="1694883"/>
                </a:lnTo>
                <a:lnTo>
                  <a:pt x="2277048" y="1697421"/>
                </a:lnTo>
                <a:lnTo>
                  <a:pt x="2267196" y="1699642"/>
                </a:lnTo>
                <a:lnTo>
                  <a:pt x="2257979" y="1701546"/>
                </a:lnTo>
                <a:lnTo>
                  <a:pt x="2248763" y="1703450"/>
                </a:lnTo>
                <a:lnTo>
                  <a:pt x="2238910" y="1705036"/>
                </a:lnTo>
                <a:lnTo>
                  <a:pt x="2229376" y="1706623"/>
                </a:lnTo>
                <a:lnTo>
                  <a:pt x="2220160" y="1707575"/>
                </a:lnTo>
                <a:lnTo>
                  <a:pt x="2211579" y="1797051"/>
                </a:lnTo>
                <a:lnTo>
                  <a:pt x="2054898" y="1782138"/>
                </a:lnTo>
                <a:lnTo>
                  <a:pt x="2063161" y="1692027"/>
                </a:lnTo>
                <a:lnTo>
                  <a:pt x="2054263" y="1689172"/>
                </a:lnTo>
                <a:lnTo>
                  <a:pt x="2045364" y="1685999"/>
                </a:lnTo>
                <a:lnTo>
                  <a:pt x="2035830" y="1682826"/>
                </a:lnTo>
                <a:lnTo>
                  <a:pt x="2027249" y="1679335"/>
                </a:lnTo>
                <a:lnTo>
                  <a:pt x="2018350" y="1675528"/>
                </a:lnTo>
                <a:lnTo>
                  <a:pt x="2009451" y="1671720"/>
                </a:lnTo>
                <a:lnTo>
                  <a:pt x="2000870" y="1667596"/>
                </a:lnTo>
                <a:lnTo>
                  <a:pt x="1992289" y="1663154"/>
                </a:lnTo>
                <a:lnTo>
                  <a:pt x="1984026" y="1658077"/>
                </a:lnTo>
                <a:lnTo>
                  <a:pt x="1975445" y="1653317"/>
                </a:lnTo>
                <a:lnTo>
                  <a:pt x="1967182" y="1648241"/>
                </a:lnTo>
                <a:lnTo>
                  <a:pt x="1958919" y="1642847"/>
                </a:lnTo>
                <a:lnTo>
                  <a:pt x="1950656" y="1637453"/>
                </a:lnTo>
                <a:lnTo>
                  <a:pt x="1943029" y="1631742"/>
                </a:lnTo>
                <a:lnTo>
                  <a:pt x="1935084" y="1626030"/>
                </a:lnTo>
                <a:lnTo>
                  <a:pt x="1927456" y="1620002"/>
                </a:lnTo>
                <a:lnTo>
                  <a:pt x="1857220" y="1678384"/>
                </a:lnTo>
                <a:lnTo>
                  <a:pt x="1756792" y="1556860"/>
                </a:lnTo>
                <a:lnTo>
                  <a:pt x="1827346" y="1498478"/>
                </a:lnTo>
                <a:lnTo>
                  <a:pt x="1822896" y="1489594"/>
                </a:lnTo>
                <a:lnTo>
                  <a:pt x="1818765" y="1481027"/>
                </a:lnTo>
                <a:lnTo>
                  <a:pt x="1814633" y="1472143"/>
                </a:lnTo>
                <a:lnTo>
                  <a:pt x="1810820" y="1463259"/>
                </a:lnTo>
                <a:lnTo>
                  <a:pt x="1807324" y="1454057"/>
                </a:lnTo>
                <a:lnTo>
                  <a:pt x="1803828" y="1445173"/>
                </a:lnTo>
                <a:lnTo>
                  <a:pt x="1800968" y="1436289"/>
                </a:lnTo>
                <a:lnTo>
                  <a:pt x="1797789" y="1426770"/>
                </a:lnTo>
                <a:lnTo>
                  <a:pt x="1795247" y="1417569"/>
                </a:lnTo>
                <a:lnTo>
                  <a:pt x="1792704" y="1408367"/>
                </a:lnTo>
                <a:lnTo>
                  <a:pt x="1790480" y="1399166"/>
                </a:lnTo>
                <a:lnTo>
                  <a:pt x="1788573" y="1389647"/>
                </a:lnTo>
                <a:lnTo>
                  <a:pt x="1786666" y="1380445"/>
                </a:lnTo>
                <a:lnTo>
                  <a:pt x="1785395" y="1371244"/>
                </a:lnTo>
                <a:lnTo>
                  <a:pt x="1783170" y="1352206"/>
                </a:lnTo>
                <a:lnTo>
                  <a:pt x="1690687" y="1343639"/>
                </a:lnTo>
                <a:lnTo>
                  <a:pt x="1705624" y="1186897"/>
                </a:lnTo>
                <a:lnTo>
                  <a:pt x="1798425" y="1195781"/>
                </a:lnTo>
                <a:lnTo>
                  <a:pt x="1801285" y="1186897"/>
                </a:lnTo>
                <a:lnTo>
                  <a:pt x="1804146" y="1178012"/>
                </a:lnTo>
                <a:lnTo>
                  <a:pt x="1807642" y="1169128"/>
                </a:lnTo>
                <a:lnTo>
                  <a:pt x="1810820" y="1160244"/>
                </a:lnTo>
                <a:lnTo>
                  <a:pt x="1814633" y="1151677"/>
                </a:lnTo>
                <a:lnTo>
                  <a:pt x="1818765" y="1142793"/>
                </a:lnTo>
                <a:lnTo>
                  <a:pt x="1822896" y="1134226"/>
                </a:lnTo>
                <a:lnTo>
                  <a:pt x="1827346" y="1125659"/>
                </a:lnTo>
                <a:lnTo>
                  <a:pt x="1831795" y="1117727"/>
                </a:lnTo>
                <a:lnTo>
                  <a:pt x="1836562" y="1109160"/>
                </a:lnTo>
                <a:lnTo>
                  <a:pt x="1841329" y="1100910"/>
                </a:lnTo>
                <a:lnTo>
                  <a:pt x="1846732" y="1092661"/>
                </a:lnTo>
                <a:lnTo>
                  <a:pt x="1852135" y="1085045"/>
                </a:lnTo>
                <a:lnTo>
                  <a:pt x="1857856" y="1077113"/>
                </a:lnTo>
                <a:lnTo>
                  <a:pt x="1863894" y="1069181"/>
                </a:lnTo>
                <a:lnTo>
                  <a:pt x="1869615" y="1061566"/>
                </a:lnTo>
                <a:lnTo>
                  <a:pt x="1810184" y="989858"/>
                </a:lnTo>
                <a:lnTo>
                  <a:pt x="1931588" y="889593"/>
                </a:lnTo>
                <a:lnTo>
                  <a:pt x="1990700" y="961301"/>
                </a:lnTo>
                <a:lnTo>
                  <a:pt x="1999599" y="956859"/>
                </a:lnTo>
                <a:lnTo>
                  <a:pt x="2008180" y="952734"/>
                </a:lnTo>
                <a:lnTo>
                  <a:pt x="2017079" y="948609"/>
                </a:lnTo>
                <a:lnTo>
                  <a:pt x="2025977" y="944485"/>
                </a:lnTo>
                <a:lnTo>
                  <a:pt x="2034876" y="941312"/>
                </a:lnTo>
                <a:lnTo>
                  <a:pt x="2043775" y="937504"/>
                </a:lnTo>
                <a:lnTo>
                  <a:pt x="2052673" y="934649"/>
                </a:lnTo>
                <a:lnTo>
                  <a:pt x="2061890" y="931476"/>
                </a:lnTo>
                <a:lnTo>
                  <a:pt x="2071424" y="928937"/>
                </a:lnTo>
                <a:lnTo>
                  <a:pt x="2080641" y="926399"/>
                </a:lnTo>
                <a:lnTo>
                  <a:pt x="2089539" y="924178"/>
                </a:lnTo>
                <a:lnTo>
                  <a:pt x="2099074" y="922274"/>
                </a:lnTo>
                <a:lnTo>
                  <a:pt x="2108608" y="920370"/>
                </a:lnTo>
                <a:lnTo>
                  <a:pt x="2117825" y="918784"/>
                </a:lnTo>
                <a:lnTo>
                  <a:pt x="2127041" y="917515"/>
                </a:lnTo>
                <a:lnTo>
                  <a:pt x="2136258" y="916246"/>
                </a:lnTo>
                <a:lnTo>
                  <a:pt x="2144839" y="823913"/>
                </a:lnTo>
                <a:close/>
                <a:moveTo>
                  <a:pt x="1509345" y="590550"/>
                </a:moveTo>
                <a:lnTo>
                  <a:pt x="1518239" y="590550"/>
                </a:lnTo>
                <a:lnTo>
                  <a:pt x="1526817" y="591817"/>
                </a:lnTo>
                <a:lnTo>
                  <a:pt x="1535394" y="593400"/>
                </a:lnTo>
                <a:lnTo>
                  <a:pt x="1543971" y="596250"/>
                </a:lnTo>
                <a:lnTo>
                  <a:pt x="1551912" y="599417"/>
                </a:lnTo>
                <a:lnTo>
                  <a:pt x="1559854" y="603534"/>
                </a:lnTo>
                <a:lnTo>
                  <a:pt x="1566843" y="608601"/>
                </a:lnTo>
                <a:lnTo>
                  <a:pt x="1570655" y="611452"/>
                </a:lnTo>
                <a:lnTo>
                  <a:pt x="1574149" y="614302"/>
                </a:lnTo>
                <a:lnTo>
                  <a:pt x="1577326" y="617469"/>
                </a:lnTo>
                <a:lnTo>
                  <a:pt x="1580185" y="620953"/>
                </a:lnTo>
                <a:lnTo>
                  <a:pt x="1583362" y="624753"/>
                </a:lnTo>
                <a:lnTo>
                  <a:pt x="1586221" y="628237"/>
                </a:lnTo>
                <a:lnTo>
                  <a:pt x="1588762" y="632037"/>
                </a:lnTo>
                <a:lnTo>
                  <a:pt x="1591621" y="636154"/>
                </a:lnTo>
                <a:lnTo>
                  <a:pt x="1593845" y="640271"/>
                </a:lnTo>
                <a:lnTo>
                  <a:pt x="1595433" y="644388"/>
                </a:lnTo>
                <a:lnTo>
                  <a:pt x="1597339" y="648505"/>
                </a:lnTo>
                <a:lnTo>
                  <a:pt x="1598927" y="652305"/>
                </a:lnTo>
                <a:lnTo>
                  <a:pt x="1601151" y="660856"/>
                </a:lnTo>
                <a:lnTo>
                  <a:pt x="1603057" y="669724"/>
                </a:lnTo>
                <a:lnTo>
                  <a:pt x="1603375" y="678274"/>
                </a:lnTo>
                <a:lnTo>
                  <a:pt x="1603375" y="687142"/>
                </a:lnTo>
                <a:lnTo>
                  <a:pt x="1602104" y="696326"/>
                </a:lnTo>
                <a:lnTo>
                  <a:pt x="1600516" y="704560"/>
                </a:lnTo>
                <a:lnTo>
                  <a:pt x="1597657" y="712794"/>
                </a:lnTo>
                <a:lnTo>
                  <a:pt x="1594480" y="721028"/>
                </a:lnTo>
                <a:lnTo>
                  <a:pt x="1590350" y="728629"/>
                </a:lnTo>
                <a:lnTo>
                  <a:pt x="1585268" y="736229"/>
                </a:lnTo>
                <a:lnTo>
                  <a:pt x="1582409" y="739396"/>
                </a:lnTo>
                <a:lnTo>
                  <a:pt x="1579550" y="742880"/>
                </a:lnTo>
                <a:lnTo>
                  <a:pt x="1576373" y="746047"/>
                </a:lnTo>
                <a:lnTo>
                  <a:pt x="1572879" y="749531"/>
                </a:lnTo>
                <a:lnTo>
                  <a:pt x="1569384" y="752381"/>
                </a:lnTo>
                <a:lnTo>
                  <a:pt x="1565572" y="755231"/>
                </a:lnTo>
                <a:lnTo>
                  <a:pt x="1297460" y="948099"/>
                </a:lnTo>
                <a:lnTo>
                  <a:pt x="1293012" y="951266"/>
                </a:lnTo>
                <a:lnTo>
                  <a:pt x="1288247" y="953799"/>
                </a:lnTo>
                <a:lnTo>
                  <a:pt x="1283164" y="956333"/>
                </a:lnTo>
                <a:lnTo>
                  <a:pt x="1278399" y="958550"/>
                </a:lnTo>
                <a:lnTo>
                  <a:pt x="1273634" y="960450"/>
                </a:lnTo>
                <a:lnTo>
                  <a:pt x="1268869" y="962033"/>
                </a:lnTo>
                <a:lnTo>
                  <a:pt x="1263469" y="962983"/>
                </a:lnTo>
                <a:lnTo>
                  <a:pt x="1258386" y="964250"/>
                </a:lnTo>
                <a:lnTo>
                  <a:pt x="1253304" y="964884"/>
                </a:lnTo>
                <a:lnTo>
                  <a:pt x="1247903" y="965200"/>
                </a:lnTo>
                <a:lnTo>
                  <a:pt x="1242820" y="965200"/>
                </a:lnTo>
                <a:lnTo>
                  <a:pt x="1237102" y="964884"/>
                </a:lnTo>
                <a:lnTo>
                  <a:pt x="1232020" y="964567"/>
                </a:lnTo>
                <a:lnTo>
                  <a:pt x="1226937" y="963617"/>
                </a:lnTo>
                <a:lnTo>
                  <a:pt x="1221537" y="962667"/>
                </a:lnTo>
                <a:lnTo>
                  <a:pt x="1216454" y="961083"/>
                </a:lnTo>
                <a:lnTo>
                  <a:pt x="1006475" y="894894"/>
                </a:lnTo>
                <a:lnTo>
                  <a:pt x="1009652" y="885393"/>
                </a:lnTo>
                <a:lnTo>
                  <a:pt x="1013464" y="875259"/>
                </a:lnTo>
                <a:lnTo>
                  <a:pt x="1017911" y="862591"/>
                </a:lnTo>
                <a:lnTo>
                  <a:pt x="1022676" y="847706"/>
                </a:lnTo>
                <a:lnTo>
                  <a:pt x="1027123" y="832188"/>
                </a:lnTo>
                <a:lnTo>
                  <a:pt x="1029029" y="824271"/>
                </a:lnTo>
                <a:lnTo>
                  <a:pt x="1030935" y="816353"/>
                </a:lnTo>
                <a:lnTo>
                  <a:pt x="1031888" y="808753"/>
                </a:lnTo>
                <a:lnTo>
                  <a:pt x="1033159" y="801469"/>
                </a:lnTo>
                <a:lnTo>
                  <a:pt x="1033794" y="793868"/>
                </a:lnTo>
                <a:lnTo>
                  <a:pt x="1033794" y="786584"/>
                </a:lnTo>
                <a:lnTo>
                  <a:pt x="1033794" y="778666"/>
                </a:lnTo>
                <a:lnTo>
                  <a:pt x="1033477" y="770749"/>
                </a:lnTo>
                <a:lnTo>
                  <a:pt x="1032841" y="762832"/>
                </a:lnTo>
                <a:lnTo>
                  <a:pt x="1031888" y="755548"/>
                </a:lnTo>
                <a:lnTo>
                  <a:pt x="1029665" y="740980"/>
                </a:lnTo>
                <a:lnTo>
                  <a:pt x="1027441" y="727995"/>
                </a:lnTo>
                <a:lnTo>
                  <a:pt x="1025217" y="718178"/>
                </a:lnTo>
                <a:lnTo>
                  <a:pt x="1022994" y="708994"/>
                </a:lnTo>
                <a:lnTo>
                  <a:pt x="1227572" y="773599"/>
                </a:lnTo>
                <a:lnTo>
                  <a:pt x="1458835" y="607651"/>
                </a:lnTo>
                <a:lnTo>
                  <a:pt x="1462965" y="605118"/>
                </a:lnTo>
                <a:lnTo>
                  <a:pt x="1467095" y="602268"/>
                </a:lnTo>
                <a:lnTo>
                  <a:pt x="1470589" y="600051"/>
                </a:lnTo>
                <a:lnTo>
                  <a:pt x="1474719" y="598467"/>
                </a:lnTo>
                <a:lnTo>
                  <a:pt x="1479166" y="596567"/>
                </a:lnTo>
                <a:lnTo>
                  <a:pt x="1483296" y="594984"/>
                </a:lnTo>
                <a:lnTo>
                  <a:pt x="1491873" y="592767"/>
                </a:lnTo>
                <a:lnTo>
                  <a:pt x="1500768" y="591183"/>
                </a:lnTo>
                <a:lnTo>
                  <a:pt x="1509345" y="590550"/>
                </a:lnTo>
                <a:close/>
                <a:moveTo>
                  <a:pt x="690596" y="539750"/>
                </a:moveTo>
                <a:lnTo>
                  <a:pt x="691548" y="539750"/>
                </a:lnTo>
                <a:lnTo>
                  <a:pt x="693769" y="540067"/>
                </a:lnTo>
                <a:lnTo>
                  <a:pt x="702016" y="540702"/>
                </a:lnTo>
                <a:lnTo>
                  <a:pt x="727394" y="541020"/>
                </a:lnTo>
                <a:lnTo>
                  <a:pt x="757531" y="541655"/>
                </a:lnTo>
                <a:lnTo>
                  <a:pt x="770854" y="541972"/>
                </a:lnTo>
                <a:lnTo>
                  <a:pt x="781640" y="543242"/>
                </a:lnTo>
                <a:lnTo>
                  <a:pt x="781957" y="543242"/>
                </a:lnTo>
                <a:lnTo>
                  <a:pt x="785763" y="546734"/>
                </a:lnTo>
                <a:lnTo>
                  <a:pt x="789887" y="552130"/>
                </a:lnTo>
                <a:lnTo>
                  <a:pt x="794646" y="558479"/>
                </a:lnTo>
                <a:lnTo>
                  <a:pt x="799404" y="566415"/>
                </a:lnTo>
                <a:lnTo>
                  <a:pt x="804797" y="576573"/>
                </a:lnTo>
                <a:lnTo>
                  <a:pt x="809872" y="588001"/>
                </a:lnTo>
                <a:lnTo>
                  <a:pt x="812093" y="594668"/>
                </a:lnTo>
                <a:lnTo>
                  <a:pt x="814631" y="602286"/>
                </a:lnTo>
                <a:lnTo>
                  <a:pt x="817169" y="609905"/>
                </a:lnTo>
                <a:lnTo>
                  <a:pt x="820024" y="618476"/>
                </a:lnTo>
                <a:lnTo>
                  <a:pt x="822244" y="627364"/>
                </a:lnTo>
                <a:lnTo>
                  <a:pt x="824465" y="637205"/>
                </a:lnTo>
                <a:lnTo>
                  <a:pt x="826685" y="647681"/>
                </a:lnTo>
                <a:lnTo>
                  <a:pt x="828906" y="658791"/>
                </a:lnTo>
                <a:lnTo>
                  <a:pt x="830809" y="670537"/>
                </a:lnTo>
                <a:lnTo>
                  <a:pt x="832395" y="683235"/>
                </a:lnTo>
                <a:lnTo>
                  <a:pt x="834299" y="696567"/>
                </a:lnTo>
                <a:lnTo>
                  <a:pt x="835885" y="710535"/>
                </a:lnTo>
                <a:lnTo>
                  <a:pt x="836836" y="725454"/>
                </a:lnTo>
                <a:lnTo>
                  <a:pt x="838105" y="741644"/>
                </a:lnTo>
                <a:lnTo>
                  <a:pt x="839057" y="757834"/>
                </a:lnTo>
                <a:lnTo>
                  <a:pt x="840009" y="775611"/>
                </a:lnTo>
                <a:lnTo>
                  <a:pt x="840326" y="794022"/>
                </a:lnTo>
                <a:lnTo>
                  <a:pt x="840643" y="813069"/>
                </a:lnTo>
                <a:lnTo>
                  <a:pt x="840326" y="833703"/>
                </a:lnTo>
                <a:lnTo>
                  <a:pt x="840326" y="854972"/>
                </a:lnTo>
                <a:lnTo>
                  <a:pt x="844767" y="839735"/>
                </a:lnTo>
                <a:lnTo>
                  <a:pt x="849208" y="824497"/>
                </a:lnTo>
                <a:lnTo>
                  <a:pt x="857456" y="794975"/>
                </a:lnTo>
                <a:lnTo>
                  <a:pt x="864435" y="767992"/>
                </a:lnTo>
                <a:lnTo>
                  <a:pt x="870145" y="742914"/>
                </a:lnTo>
                <a:lnTo>
                  <a:pt x="878710" y="705456"/>
                </a:lnTo>
                <a:lnTo>
                  <a:pt x="881248" y="694028"/>
                </a:lnTo>
                <a:lnTo>
                  <a:pt x="882517" y="688314"/>
                </a:lnTo>
                <a:lnTo>
                  <a:pt x="878076" y="679425"/>
                </a:lnTo>
                <a:lnTo>
                  <a:pt x="874586" y="670854"/>
                </a:lnTo>
                <a:lnTo>
                  <a:pt x="871097" y="663236"/>
                </a:lnTo>
                <a:lnTo>
                  <a:pt x="868559" y="655617"/>
                </a:lnTo>
                <a:lnTo>
                  <a:pt x="864752" y="644506"/>
                </a:lnTo>
                <a:lnTo>
                  <a:pt x="863801" y="640380"/>
                </a:lnTo>
                <a:lnTo>
                  <a:pt x="867290" y="637205"/>
                </a:lnTo>
                <a:lnTo>
                  <a:pt x="876489" y="629269"/>
                </a:lnTo>
                <a:lnTo>
                  <a:pt x="881882" y="624507"/>
                </a:lnTo>
                <a:lnTo>
                  <a:pt x="888227" y="619746"/>
                </a:lnTo>
                <a:lnTo>
                  <a:pt x="894571" y="615619"/>
                </a:lnTo>
                <a:lnTo>
                  <a:pt x="900598" y="611810"/>
                </a:lnTo>
                <a:lnTo>
                  <a:pt x="921535" y="619746"/>
                </a:lnTo>
                <a:lnTo>
                  <a:pt x="939300" y="659426"/>
                </a:lnTo>
                <a:lnTo>
                  <a:pt x="934224" y="671172"/>
                </a:lnTo>
                <a:lnTo>
                  <a:pt x="928514" y="683235"/>
                </a:lnTo>
                <a:lnTo>
                  <a:pt x="922487" y="695932"/>
                </a:lnTo>
                <a:lnTo>
                  <a:pt x="923439" y="707043"/>
                </a:lnTo>
                <a:lnTo>
                  <a:pt x="924073" y="720693"/>
                </a:lnTo>
                <a:lnTo>
                  <a:pt x="924708" y="736248"/>
                </a:lnTo>
                <a:lnTo>
                  <a:pt x="924073" y="753390"/>
                </a:lnTo>
                <a:lnTo>
                  <a:pt x="923439" y="790213"/>
                </a:lnTo>
                <a:lnTo>
                  <a:pt x="921852" y="827354"/>
                </a:lnTo>
                <a:lnTo>
                  <a:pt x="920266" y="862273"/>
                </a:lnTo>
                <a:lnTo>
                  <a:pt x="918680" y="891161"/>
                </a:lnTo>
                <a:lnTo>
                  <a:pt x="916777" y="918461"/>
                </a:lnTo>
                <a:lnTo>
                  <a:pt x="918680" y="913382"/>
                </a:lnTo>
                <a:lnTo>
                  <a:pt x="923756" y="899097"/>
                </a:lnTo>
                <a:lnTo>
                  <a:pt x="927245" y="888621"/>
                </a:lnTo>
                <a:lnTo>
                  <a:pt x="931369" y="876241"/>
                </a:lnTo>
                <a:lnTo>
                  <a:pt x="935493" y="862273"/>
                </a:lnTo>
                <a:lnTo>
                  <a:pt x="939934" y="846401"/>
                </a:lnTo>
                <a:lnTo>
                  <a:pt x="943741" y="828307"/>
                </a:lnTo>
                <a:lnTo>
                  <a:pt x="947865" y="809260"/>
                </a:lnTo>
                <a:lnTo>
                  <a:pt x="951672" y="788626"/>
                </a:lnTo>
                <a:lnTo>
                  <a:pt x="955161" y="766722"/>
                </a:lnTo>
                <a:lnTo>
                  <a:pt x="957699" y="743866"/>
                </a:lnTo>
                <a:lnTo>
                  <a:pt x="958650" y="731486"/>
                </a:lnTo>
                <a:lnTo>
                  <a:pt x="959919" y="719106"/>
                </a:lnTo>
                <a:lnTo>
                  <a:pt x="960554" y="707043"/>
                </a:lnTo>
                <a:lnTo>
                  <a:pt x="960871" y="694345"/>
                </a:lnTo>
                <a:lnTo>
                  <a:pt x="961188" y="681330"/>
                </a:lnTo>
                <a:lnTo>
                  <a:pt x="961188" y="668315"/>
                </a:lnTo>
                <a:lnTo>
                  <a:pt x="969119" y="649268"/>
                </a:lnTo>
                <a:lnTo>
                  <a:pt x="970705" y="651173"/>
                </a:lnTo>
                <a:lnTo>
                  <a:pt x="973877" y="656887"/>
                </a:lnTo>
                <a:lnTo>
                  <a:pt x="976098" y="661331"/>
                </a:lnTo>
                <a:lnTo>
                  <a:pt x="978636" y="666727"/>
                </a:lnTo>
                <a:lnTo>
                  <a:pt x="981808" y="673076"/>
                </a:lnTo>
                <a:lnTo>
                  <a:pt x="984663" y="681012"/>
                </a:lnTo>
                <a:lnTo>
                  <a:pt x="988152" y="690218"/>
                </a:lnTo>
                <a:lnTo>
                  <a:pt x="991007" y="700377"/>
                </a:lnTo>
                <a:lnTo>
                  <a:pt x="993862" y="712122"/>
                </a:lnTo>
                <a:lnTo>
                  <a:pt x="997035" y="724820"/>
                </a:lnTo>
                <a:lnTo>
                  <a:pt x="999572" y="739422"/>
                </a:lnTo>
                <a:lnTo>
                  <a:pt x="1002110" y="754977"/>
                </a:lnTo>
                <a:lnTo>
                  <a:pt x="1004013" y="772436"/>
                </a:lnTo>
                <a:lnTo>
                  <a:pt x="1005600" y="790848"/>
                </a:lnTo>
                <a:lnTo>
                  <a:pt x="1005282" y="796244"/>
                </a:lnTo>
                <a:lnTo>
                  <a:pt x="1004331" y="801958"/>
                </a:lnTo>
                <a:lnTo>
                  <a:pt x="1003062" y="809260"/>
                </a:lnTo>
                <a:lnTo>
                  <a:pt x="1000841" y="817196"/>
                </a:lnTo>
                <a:lnTo>
                  <a:pt x="997669" y="826085"/>
                </a:lnTo>
                <a:lnTo>
                  <a:pt x="994497" y="836243"/>
                </a:lnTo>
                <a:lnTo>
                  <a:pt x="985932" y="858781"/>
                </a:lnTo>
                <a:lnTo>
                  <a:pt x="964043" y="914969"/>
                </a:lnTo>
                <a:lnTo>
                  <a:pt x="951037" y="948301"/>
                </a:lnTo>
                <a:lnTo>
                  <a:pt x="937079" y="985442"/>
                </a:lnTo>
                <a:lnTo>
                  <a:pt x="922804" y="1025757"/>
                </a:lnTo>
                <a:lnTo>
                  <a:pt x="915825" y="1047026"/>
                </a:lnTo>
                <a:lnTo>
                  <a:pt x="908212" y="1068929"/>
                </a:lnTo>
                <a:lnTo>
                  <a:pt x="901233" y="1091785"/>
                </a:lnTo>
                <a:lnTo>
                  <a:pt x="894254" y="1115594"/>
                </a:lnTo>
                <a:lnTo>
                  <a:pt x="886958" y="1139719"/>
                </a:lnTo>
                <a:lnTo>
                  <a:pt x="880296" y="1165115"/>
                </a:lnTo>
                <a:lnTo>
                  <a:pt x="873634" y="1190510"/>
                </a:lnTo>
                <a:lnTo>
                  <a:pt x="867290" y="1217493"/>
                </a:lnTo>
                <a:lnTo>
                  <a:pt x="861580" y="1244476"/>
                </a:lnTo>
                <a:lnTo>
                  <a:pt x="855553" y="1272728"/>
                </a:lnTo>
                <a:lnTo>
                  <a:pt x="850477" y="1301298"/>
                </a:lnTo>
                <a:lnTo>
                  <a:pt x="845402" y="1330821"/>
                </a:lnTo>
                <a:lnTo>
                  <a:pt x="840960" y="1360343"/>
                </a:lnTo>
                <a:lnTo>
                  <a:pt x="836836" y="1391135"/>
                </a:lnTo>
                <a:lnTo>
                  <a:pt x="874586" y="1434307"/>
                </a:lnTo>
                <a:lnTo>
                  <a:pt x="949768" y="1522239"/>
                </a:lnTo>
                <a:lnTo>
                  <a:pt x="990373" y="1569856"/>
                </a:lnTo>
                <a:lnTo>
                  <a:pt x="1026219" y="1613028"/>
                </a:lnTo>
                <a:lnTo>
                  <a:pt x="1041129" y="1631122"/>
                </a:lnTo>
                <a:lnTo>
                  <a:pt x="1053500" y="1646042"/>
                </a:lnTo>
                <a:lnTo>
                  <a:pt x="1062065" y="1657470"/>
                </a:lnTo>
                <a:lnTo>
                  <a:pt x="1066824" y="1664137"/>
                </a:lnTo>
                <a:lnTo>
                  <a:pt x="1071582" y="1671755"/>
                </a:lnTo>
                <a:lnTo>
                  <a:pt x="1077292" y="1680326"/>
                </a:lnTo>
                <a:lnTo>
                  <a:pt x="1080147" y="1685088"/>
                </a:lnTo>
                <a:lnTo>
                  <a:pt x="1083002" y="1689850"/>
                </a:lnTo>
                <a:lnTo>
                  <a:pt x="1085540" y="1695564"/>
                </a:lnTo>
                <a:lnTo>
                  <a:pt x="1088395" y="1701913"/>
                </a:lnTo>
                <a:lnTo>
                  <a:pt x="1090616" y="1708579"/>
                </a:lnTo>
                <a:lnTo>
                  <a:pt x="1091884" y="1715880"/>
                </a:lnTo>
                <a:lnTo>
                  <a:pt x="1093471" y="1724134"/>
                </a:lnTo>
                <a:lnTo>
                  <a:pt x="1093788" y="1733022"/>
                </a:lnTo>
                <a:lnTo>
                  <a:pt x="1093788" y="1742545"/>
                </a:lnTo>
                <a:lnTo>
                  <a:pt x="1092836" y="1753021"/>
                </a:lnTo>
                <a:lnTo>
                  <a:pt x="1090933" y="1765084"/>
                </a:lnTo>
                <a:lnTo>
                  <a:pt x="1087761" y="1777147"/>
                </a:lnTo>
                <a:lnTo>
                  <a:pt x="1086809" y="1785083"/>
                </a:lnTo>
                <a:lnTo>
                  <a:pt x="1084271" y="1801272"/>
                </a:lnTo>
                <a:lnTo>
                  <a:pt x="1076340" y="1854920"/>
                </a:lnTo>
                <a:lnTo>
                  <a:pt x="1054452" y="2009516"/>
                </a:lnTo>
                <a:lnTo>
                  <a:pt x="1023681" y="2230139"/>
                </a:lnTo>
                <a:lnTo>
                  <a:pt x="1022730" y="2236488"/>
                </a:lnTo>
                <a:lnTo>
                  <a:pt x="1021461" y="2242520"/>
                </a:lnTo>
                <a:lnTo>
                  <a:pt x="1019875" y="2248551"/>
                </a:lnTo>
                <a:lnTo>
                  <a:pt x="1018289" y="2254582"/>
                </a:lnTo>
                <a:lnTo>
                  <a:pt x="1015751" y="2259979"/>
                </a:lnTo>
                <a:lnTo>
                  <a:pt x="1013530" y="2265693"/>
                </a:lnTo>
                <a:lnTo>
                  <a:pt x="1011310" y="2271407"/>
                </a:lnTo>
                <a:lnTo>
                  <a:pt x="1008455" y="2276486"/>
                </a:lnTo>
                <a:lnTo>
                  <a:pt x="1005917" y="2281248"/>
                </a:lnTo>
                <a:lnTo>
                  <a:pt x="1002427" y="2286009"/>
                </a:lnTo>
                <a:lnTo>
                  <a:pt x="999255" y="2291088"/>
                </a:lnTo>
                <a:lnTo>
                  <a:pt x="995766" y="2295533"/>
                </a:lnTo>
                <a:lnTo>
                  <a:pt x="992276" y="2299659"/>
                </a:lnTo>
                <a:lnTo>
                  <a:pt x="988470" y="2303469"/>
                </a:lnTo>
                <a:lnTo>
                  <a:pt x="984346" y="2307278"/>
                </a:lnTo>
                <a:lnTo>
                  <a:pt x="980222" y="2311087"/>
                </a:lnTo>
                <a:lnTo>
                  <a:pt x="975781" y="2314262"/>
                </a:lnTo>
                <a:lnTo>
                  <a:pt x="971339" y="2317436"/>
                </a:lnTo>
                <a:lnTo>
                  <a:pt x="966581" y="2320293"/>
                </a:lnTo>
                <a:lnTo>
                  <a:pt x="961823" y="2322833"/>
                </a:lnTo>
                <a:lnTo>
                  <a:pt x="956747" y="2325372"/>
                </a:lnTo>
                <a:lnTo>
                  <a:pt x="951989" y="2327277"/>
                </a:lnTo>
                <a:lnTo>
                  <a:pt x="946913" y="2329182"/>
                </a:lnTo>
                <a:lnTo>
                  <a:pt x="941203" y="2331086"/>
                </a:lnTo>
                <a:lnTo>
                  <a:pt x="936128" y="2332674"/>
                </a:lnTo>
                <a:lnTo>
                  <a:pt x="930418" y="2333309"/>
                </a:lnTo>
                <a:lnTo>
                  <a:pt x="925025" y="2334578"/>
                </a:lnTo>
                <a:lnTo>
                  <a:pt x="919315" y="2334896"/>
                </a:lnTo>
                <a:lnTo>
                  <a:pt x="913605" y="2335213"/>
                </a:lnTo>
                <a:lnTo>
                  <a:pt x="907577" y="2335213"/>
                </a:lnTo>
                <a:lnTo>
                  <a:pt x="901550" y="2334896"/>
                </a:lnTo>
                <a:lnTo>
                  <a:pt x="895523" y="2333943"/>
                </a:lnTo>
                <a:lnTo>
                  <a:pt x="889813" y="2333309"/>
                </a:lnTo>
                <a:lnTo>
                  <a:pt x="883786" y="2332356"/>
                </a:lnTo>
                <a:lnTo>
                  <a:pt x="878076" y="2330769"/>
                </a:lnTo>
                <a:lnTo>
                  <a:pt x="872683" y="2328864"/>
                </a:lnTo>
                <a:lnTo>
                  <a:pt x="867290" y="2326642"/>
                </a:lnTo>
                <a:lnTo>
                  <a:pt x="862214" y="2324420"/>
                </a:lnTo>
                <a:lnTo>
                  <a:pt x="857456" y="2321881"/>
                </a:lnTo>
                <a:lnTo>
                  <a:pt x="852698" y="2319341"/>
                </a:lnTo>
                <a:lnTo>
                  <a:pt x="848257" y="2316167"/>
                </a:lnTo>
                <a:lnTo>
                  <a:pt x="843815" y="2312992"/>
                </a:lnTo>
                <a:lnTo>
                  <a:pt x="839692" y="2309183"/>
                </a:lnTo>
                <a:lnTo>
                  <a:pt x="835568" y="2305373"/>
                </a:lnTo>
                <a:lnTo>
                  <a:pt x="831761" y="2301882"/>
                </a:lnTo>
                <a:lnTo>
                  <a:pt x="827954" y="2297755"/>
                </a:lnTo>
                <a:lnTo>
                  <a:pt x="824782" y="2293311"/>
                </a:lnTo>
                <a:lnTo>
                  <a:pt x="821293" y="2288866"/>
                </a:lnTo>
                <a:lnTo>
                  <a:pt x="818755" y="2283787"/>
                </a:lnTo>
                <a:lnTo>
                  <a:pt x="815900" y="2279026"/>
                </a:lnTo>
                <a:lnTo>
                  <a:pt x="813362" y="2274264"/>
                </a:lnTo>
                <a:lnTo>
                  <a:pt x="811141" y="2269185"/>
                </a:lnTo>
                <a:lnTo>
                  <a:pt x="809238" y="2263471"/>
                </a:lnTo>
                <a:lnTo>
                  <a:pt x="807335" y="2258392"/>
                </a:lnTo>
                <a:lnTo>
                  <a:pt x="805749" y="2252678"/>
                </a:lnTo>
                <a:lnTo>
                  <a:pt x="804162" y="2246646"/>
                </a:lnTo>
                <a:lnTo>
                  <a:pt x="803211" y="2241250"/>
                </a:lnTo>
                <a:lnTo>
                  <a:pt x="802576" y="2234901"/>
                </a:lnTo>
                <a:lnTo>
                  <a:pt x="801942" y="2228869"/>
                </a:lnTo>
                <a:lnTo>
                  <a:pt x="801625" y="2222838"/>
                </a:lnTo>
                <a:lnTo>
                  <a:pt x="801625" y="2216807"/>
                </a:lnTo>
                <a:lnTo>
                  <a:pt x="801942" y="2210458"/>
                </a:lnTo>
                <a:lnTo>
                  <a:pt x="802576" y="2204109"/>
                </a:lnTo>
                <a:lnTo>
                  <a:pt x="803211" y="2197443"/>
                </a:lnTo>
                <a:lnTo>
                  <a:pt x="833981" y="1990152"/>
                </a:lnTo>
                <a:lnTo>
                  <a:pt x="855235" y="1846032"/>
                </a:lnTo>
                <a:lnTo>
                  <a:pt x="861897" y="1797146"/>
                </a:lnTo>
                <a:lnTo>
                  <a:pt x="863801" y="1783178"/>
                </a:lnTo>
                <a:lnTo>
                  <a:pt x="864435" y="1777147"/>
                </a:lnTo>
                <a:lnTo>
                  <a:pt x="861897" y="1774290"/>
                </a:lnTo>
                <a:lnTo>
                  <a:pt x="855553" y="1767623"/>
                </a:lnTo>
                <a:lnTo>
                  <a:pt x="833030" y="1744133"/>
                </a:lnTo>
                <a:lnTo>
                  <a:pt x="763558" y="1673343"/>
                </a:lnTo>
                <a:lnTo>
                  <a:pt x="687424" y="1595886"/>
                </a:lnTo>
                <a:lnTo>
                  <a:pt x="657288" y="1564777"/>
                </a:lnTo>
                <a:lnTo>
                  <a:pt x="637620" y="1543825"/>
                </a:lnTo>
                <a:lnTo>
                  <a:pt x="624931" y="1537159"/>
                </a:lnTo>
                <a:lnTo>
                  <a:pt x="612876" y="1530175"/>
                </a:lnTo>
                <a:lnTo>
                  <a:pt x="600822" y="1523192"/>
                </a:lnTo>
                <a:lnTo>
                  <a:pt x="589719" y="1516208"/>
                </a:lnTo>
                <a:lnTo>
                  <a:pt x="578933" y="1508907"/>
                </a:lnTo>
                <a:lnTo>
                  <a:pt x="569100" y="1501605"/>
                </a:lnTo>
                <a:lnTo>
                  <a:pt x="559266" y="1494622"/>
                </a:lnTo>
                <a:lnTo>
                  <a:pt x="550383" y="1487003"/>
                </a:lnTo>
                <a:lnTo>
                  <a:pt x="541818" y="1480019"/>
                </a:lnTo>
                <a:lnTo>
                  <a:pt x="533570" y="1472718"/>
                </a:lnTo>
                <a:lnTo>
                  <a:pt x="525957" y="1465099"/>
                </a:lnTo>
                <a:lnTo>
                  <a:pt x="518978" y="1458116"/>
                </a:lnTo>
                <a:lnTo>
                  <a:pt x="511682" y="1451132"/>
                </a:lnTo>
                <a:lnTo>
                  <a:pt x="505655" y="1444148"/>
                </a:lnTo>
                <a:lnTo>
                  <a:pt x="499945" y="1436847"/>
                </a:lnTo>
                <a:lnTo>
                  <a:pt x="494235" y="1430181"/>
                </a:lnTo>
                <a:lnTo>
                  <a:pt x="489159" y="1423514"/>
                </a:lnTo>
                <a:lnTo>
                  <a:pt x="484718" y="1416848"/>
                </a:lnTo>
                <a:lnTo>
                  <a:pt x="480277" y="1410499"/>
                </a:lnTo>
                <a:lnTo>
                  <a:pt x="476470" y="1404150"/>
                </a:lnTo>
                <a:lnTo>
                  <a:pt x="473298" y="1397801"/>
                </a:lnTo>
                <a:lnTo>
                  <a:pt x="469808" y="1392405"/>
                </a:lnTo>
                <a:lnTo>
                  <a:pt x="464733" y="1381294"/>
                </a:lnTo>
                <a:lnTo>
                  <a:pt x="460926" y="1371453"/>
                </a:lnTo>
                <a:lnTo>
                  <a:pt x="458706" y="1362565"/>
                </a:lnTo>
                <a:lnTo>
                  <a:pt x="457754" y="1359073"/>
                </a:lnTo>
                <a:lnTo>
                  <a:pt x="457119" y="1355264"/>
                </a:lnTo>
                <a:lnTo>
                  <a:pt x="457119" y="1352089"/>
                </a:lnTo>
                <a:lnTo>
                  <a:pt x="457119" y="1349550"/>
                </a:lnTo>
                <a:lnTo>
                  <a:pt x="456802" y="1347010"/>
                </a:lnTo>
                <a:lnTo>
                  <a:pt x="456168" y="1344788"/>
                </a:lnTo>
                <a:lnTo>
                  <a:pt x="454264" y="1342566"/>
                </a:lnTo>
                <a:lnTo>
                  <a:pt x="452361" y="1340344"/>
                </a:lnTo>
                <a:lnTo>
                  <a:pt x="449823" y="1338439"/>
                </a:lnTo>
                <a:lnTo>
                  <a:pt x="446968" y="1336217"/>
                </a:lnTo>
                <a:lnTo>
                  <a:pt x="440624" y="1332408"/>
                </a:lnTo>
                <a:lnTo>
                  <a:pt x="434279" y="1328598"/>
                </a:lnTo>
                <a:lnTo>
                  <a:pt x="431107" y="1326376"/>
                </a:lnTo>
                <a:lnTo>
                  <a:pt x="428887" y="1324472"/>
                </a:lnTo>
                <a:lnTo>
                  <a:pt x="426666" y="1322250"/>
                </a:lnTo>
                <a:lnTo>
                  <a:pt x="425397" y="1319393"/>
                </a:lnTo>
                <a:lnTo>
                  <a:pt x="424128" y="1317170"/>
                </a:lnTo>
                <a:lnTo>
                  <a:pt x="424128" y="1314631"/>
                </a:lnTo>
                <a:lnTo>
                  <a:pt x="425714" y="1302568"/>
                </a:lnTo>
                <a:lnTo>
                  <a:pt x="427618" y="1289553"/>
                </a:lnTo>
                <a:lnTo>
                  <a:pt x="429521" y="1275268"/>
                </a:lnTo>
                <a:lnTo>
                  <a:pt x="432059" y="1260983"/>
                </a:lnTo>
                <a:lnTo>
                  <a:pt x="438086" y="1229873"/>
                </a:lnTo>
                <a:lnTo>
                  <a:pt x="445382" y="1196542"/>
                </a:lnTo>
                <a:lnTo>
                  <a:pt x="453313" y="1161623"/>
                </a:lnTo>
                <a:lnTo>
                  <a:pt x="462195" y="1125117"/>
                </a:lnTo>
                <a:lnTo>
                  <a:pt x="471712" y="1087658"/>
                </a:lnTo>
                <a:lnTo>
                  <a:pt x="481229" y="1049883"/>
                </a:lnTo>
                <a:lnTo>
                  <a:pt x="501531" y="974014"/>
                </a:lnTo>
                <a:lnTo>
                  <a:pt x="521199" y="901001"/>
                </a:lnTo>
                <a:lnTo>
                  <a:pt x="538963" y="833386"/>
                </a:lnTo>
                <a:lnTo>
                  <a:pt x="546577" y="803228"/>
                </a:lnTo>
                <a:lnTo>
                  <a:pt x="553238" y="775293"/>
                </a:lnTo>
                <a:lnTo>
                  <a:pt x="622710" y="754659"/>
                </a:lnTo>
                <a:lnTo>
                  <a:pt x="591305" y="753072"/>
                </a:lnTo>
                <a:lnTo>
                  <a:pt x="520881" y="750215"/>
                </a:lnTo>
                <a:lnTo>
                  <a:pt x="482497" y="748628"/>
                </a:lnTo>
                <a:lnTo>
                  <a:pt x="448554" y="747358"/>
                </a:lnTo>
                <a:lnTo>
                  <a:pt x="423494" y="747041"/>
                </a:lnTo>
                <a:lnTo>
                  <a:pt x="415563" y="747358"/>
                </a:lnTo>
                <a:lnTo>
                  <a:pt x="411439" y="747993"/>
                </a:lnTo>
                <a:lnTo>
                  <a:pt x="409853" y="748628"/>
                </a:lnTo>
                <a:lnTo>
                  <a:pt x="406364" y="750850"/>
                </a:lnTo>
                <a:lnTo>
                  <a:pt x="396847" y="757516"/>
                </a:lnTo>
                <a:lnTo>
                  <a:pt x="382889" y="767992"/>
                </a:lnTo>
                <a:lnTo>
                  <a:pt x="366393" y="781007"/>
                </a:lnTo>
                <a:lnTo>
                  <a:pt x="325472" y="812752"/>
                </a:lnTo>
                <a:lnTo>
                  <a:pt x="279791" y="849258"/>
                </a:lnTo>
                <a:lnTo>
                  <a:pt x="195093" y="917826"/>
                </a:lnTo>
                <a:lnTo>
                  <a:pt x="154805" y="951158"/>
                </a:lnTo>
                <a:lnTo>
                  <a:pt x="154488" y="951475"/>
                </a:lnTo>
                <a:lnTo>
                  <a:pt x="150681" y="954332"/>
                </a:lnTo>
                <a:lnTo>
                  <a:pt x="146875" y="957506"/>
                </a:lnTo>
                <a:lnTo>
                  <a:pt x="143068" y="960046"/>
                </a:lnTo>
                <a:lnTo>
                  <a:pt x="139261" y="962586"/>
                </a:lnTo>
                <a:lnTo>
                  <a:pt x="135454" y="964808"/>
                </a:lnTo>
                <a:lnTo>
                  <a:pt x="131013" y="966712"/>
                </a:lnTo>
                <a:lnTo>
                  <a:pt x="126889" y="968617"/>
                </a:lnTo>
                <a:lnTo>
                  <a:pt x="122766" y="969887"/>
                </a:lnTo>
                <a:lnTo>
                  <a:pt x="113883" y="972426"/>
                </a:lnTo>
                <a:lnTo>
                  <a:pt x="105318" y="974014"/>
                </a:lnTo>
                <a:lnTo>
                  <a:pt x="96436" y="975283"/>
                </a:lnTo>
                <a:lnTo>
                  <a:pt x="87554" y="974966"/>
                </a:lnTo>
                <a:lnTo>
                  <a:pt x="78671" y="974014"/>
                </a:lnTo>
                <a:lnTo>
                  <a:pt x="70106" y="972109"/>
                </a:lnTo>
                <a:lnTo>
                  <a:pt x="61541" y="969569"/>
                </a:lnTo>
                <a:lnTo>
                  <a:pt x="52976" y="966395"/>
                </a:lnTo>
                <a:lnTo>
                  <a:pt x="48852" y="964490"/>
                </a:lnTo>
                <a:lnTo>
                  <a:pt x="45363" y="962268"/>
                </a:lnTo>
                <a:lnTo>
                  <a:pt x="41239" y="959729"/>
                </a:lnTo>
                <a:lnTo>
                  <a:pt x="37432" y="956872"/>
                </a:lnTo>
                <a:lnTo>
                  <a:pt x="33626" y="954015"/>
                </a:lnTo>
                <a:lnTo>
                  <a:pt x="30453" y="951158"/>
                </a:lnTo>
                <a:lnTo>
                  <a:pt x="26647" y="947666"/>
                </a:lnTo>
                <a:lnTo>
                  <a:pt x="23792" y="944491"/>
                </a:lnTo>
                <a:lnTo>
                  <a:pt x="20302" y="940682"/>
                </a:lnTo>
                <a:lnTo>
                  <a:pt x="17764" y="936873"/>
                </a:lnTo>
                <a:lnTo>
                  <a:pt x="14909" y="933063"/>
                </a:lnTo>
                <a:lnTo>
                  <a:pt x="12689" y="929254"/>
                </a:lnTo>
                <a:lnTo>
                  <a:pt x="10468" y="925127"/>
                </a:lnTo>
                <a:lnTo>
                  <a:pt x="8248" y="921000"/>
                </a:lnTo>
                <a:lnTo>
                  <a:pt x="6662" y="916874"/>
                </a:lnTo>
                <a:lnTo>
                  <a:pt x="4758" y="912429"/>
                </a:lnTo>
                <a:lnTo>
                  <a:pt x="2538" y="903858"/>
                </a:lnTo>
                <a:lnTo>
                  <a:pt x="634" y="894970"/>
                </a:lnTo>
                <a:lnTo>
                  <a:pt x="0" y="886399"/>
                </a:lnTo>
                <a:lnTo>
                  <a:pt x="0" y="877511"/>
                </a:lnTo>
                <a:lnTo>
                  <a:pt x="952" y="868622"/>
                </a:lnTo>
                <a:lnTo>
                  <a:pt x="2538" y="859734"/>
                </a:lnTo>
                <a:lnTo>
                  <a:pt x="5075" y="851163"/>
                </a:lnTo>
                <a:lnTo>
                  <a:pt x="8882" y="842909"/>
                </a:lnTo>
                <a:lnTo>
                  <a:pt x="10785" y="838782"/>
                </a:lnTo>
                <a:lnTo>
                  <a:pt x="13006" y="834656"/>
                </a:lnTo>
                <a:lnTo>
                  <a:pt x="15544" y="831164"/>
                </a:lnTo>
                <a:lnTo>
                  <a:pt x="18082" y="827354"/>
                </a:lnTo>
                <a:lnTo>
                  <a:pt x="20937" y="823545"/>
                </a:lnTo>
                <a:lnTo>
                  <a:pt x="24109" y="820053"/>
                </a:lnTo>
                <a:lnTo>
                  <a:pt x="27281" y="816561"/>
                </a:lnTo>
                <a:lnTo>
                  <a:pt x="30771" y="813069"/>
                </a:lnTo>
                <a:lnTo>
                  <a:pt x="80575" y="775611"/>
                </a:lnTo>
                <a:lnTo>
                  <a:pt x="189700" y="694028"/>
                </a:lnTo>
                <a:lnTo>
                  <a:pt x="248386" y="650220"/>
                </a:lnTo>
                <a:lnTo>
                  <a:pt x="300094" y="612127"/>
                </a:lnTo>
                <a:lnTo>
                  <a:pt x="321348" y="596572"/>
                </a:lnTo>
                <a:lnTo>
                  <a:pt x="337843" y="585144"/>
                </a:lnTo>
                <a:lnTo>
                  <a:pt x="349263" y="577208"/>
                </a:lnTo>
                <a:lnTo>
                  <a:pt x="352436" y="574986"/>
                </a:lnTo>
                <a:lnTo>
                  <a:pt x="354022" y="574351"/>
                </a:lnTo>
                <a:lnTo>
                  <a:pt x="460926" y="562606"/>
                </a:lnTo>
                <a:lnTo>
                  <a:pt x="554190" y="552448"/>
                </a:lnTo>
                <a:lnTo>
                  <a:pt x="595112" y="548003"/>
                </a:lnTo>
                <a:lnTo>
                  <a:pt x="631275" y="544512"/>
                </a:lnTo>
                <a:lnTo>
                  <a:pt x="663315" y="541655"/>
                </a:lnTo>
                <a:lnTo>
                  <a:pt x="690596" y="539750"/>
                </a:lnTo>
                <a:close/>
                <a:moveTo>
                  <a:pt x="912333" y="0"/>
                </a:moveTo>
                <a:lnTo>
                  <a:pt x="923772" y="0"/>
                </a:lnTo>
                <a:lnTo>
                  <a:pt x="935529" y="0"/>
                </a:lnTo>
                <a:lnTo>
                  <a:pt x="943791" y="636"/>
                </a:lnTo>
                <a:lnTo>
                  <a:pt x="952052" y="1908"/>
                </a:lnTo>
                <a:lnTo>
                  <a:pt x="960632" y="3817"/>
                </a:lnTo>
                <a:lnTo>
                  <a:pt x="969211" y="5407"/>
                </a:lnTo>
                <a:lnTo>
                  <a:pt x="977473" y="8270"/>
                </a:lnTo>
                <a:lnTo>
                  <a:pt x="986052" y="11451"/>
                </a:lnTo>
                <a:lnTo>
                  <a:pt x="993996" y="14949"/>
                </a:lnTo>
                <a:lnTo>
                  <a:pt x="1001940" y="19084"/>
                </a:lnTo>
                <a:lnTo>
                  <a:pt x="1010202" y="22901"/>
                </a:lnTo>
                <a:lnTo>
                  <a:pt x="1017828" y="27990"/>
                </a:lnTo>
                <a:lnTo>
                  <a:pt x="1025454" y="33080"/>
                </a:lnTo>
                <a:lnTo>
                  <a:pt x="1032762" y="39123"/>
                </a:lnTo>
                <a:lnTo>
                  <a:pt x="1039753" y="44848"/>
                </a:lnTo>
                <a:lnTo>
                  <a:pt x="1047061" y="51210"/>
                </a:lnTo>
                <a:lnTo>
                  <a:pt x="1053734" y="57889"/>
                </a:lnTo>
                <a:lnTo>
                  <a:pt x="1060407" y="65523"/>
                </a:lnTo>
                <a:lnTo>
                  <a:pt x="1066127" y="72839"/>
                </a:lnTo>
                <a:lnTo>
                  <a:pt x="1072164" y="80791"/>
                </a:lnTo>
                <a:lnTo>
                  <a:pt x="1077884" y="89061"/>
                </a:lnTo>
                <a:lnTo>
                  <a:pt x="1082968" y="97331"/>
                </a:lnTo>
                <a:lnTo>
                  <a:pt x="1087734" y="106555"/>
                </a:lnTo>
                <a:lnTo>
                  <a:pt x="1092183" y="115779"/>
                </a:lnTo>
                <a:lnTo>
                  <a:pt x="1096313" y="125003"/>
                </a:lnTo>
                <a:lnTo>
                  <a:pt x="1100127" y="134546"/>
                </a:lnTo>
                <a:lnTo>
                  <a:pt x="1103304" y="145042"/>
                </a:lnTo>
                <a:lnTo>
                  <a:pt x="1106164" y="155220"/>
                </a:lnTo>
                <a:lnTo>
                  <a:pt x="1108706" y="166035"/>
                </a:lnTo>
                <a:lnTo>
                  <a:pt x="1110612" y="176849"/>
                </a:lnTo>
                <a:lnTo>
                  <a:pt x="1111566" y="187982"/>
                </a:lnTo>
                <a:lnTo>
                  <a:pt x="1112519" y="199433"/>
                </a:lnTo>
                <a:lnTo>
                  <a:pt x="1112837" y="210883"/>
                </a:lnTo>
                <a:lnTo>
                  <a:pt x="1112519" y="222970"/>
                </a:lnTo>
                <a:lnTo>
                  <a:pt x="1110930" y="247144"/>
                </a:lnTo>
                <a:lnTo>
                  <a:pt x="1109024" y="271636"/>
                </a:lnTo>
                <a:lnTo>
                  <a:pt x="1106164" y="296764"/>
                </a:lnTo>
                <a:lnTo>
                  <a:pt x="1104575" y="308851"/>
                </a:lnTo>
                <a:lnTo>
                  <a:pt x="1102351" y="321574"/>
                </a:lnTo>
                <a:lnTo>
                  <a:pt x="1100444" y="333978"/>
                </a:lnTo>
                <a:lnTo>
                  <a:pt x="1097902" y="345747"/>
                </a:lnTo>
                <a:lnTo>
                  <a:pt x="1095360" y="358152"/>
                </a:lnTo>
                <a:lnTo>
                  <a:pt x="1092183" y="369921"/>
                </a:lnTo>
                <a:lnTo>
                  <a:pt x="1089323" y="381372"/>
                </a:lnTo>
                <a:lnTo>
                  <a:pt x="1085510" y="393140"/>
                </a:lnTo>
                <a:lnTo>
                  <a:pt x="1082014" y="404273"/>
                </a:lnTo>
                <a:lnTo>
                  <a:pt x="1077884" y="415406"/>
                </a:lnTo>
                <a:lnTo>
                  <a:pt x="1073753" y="425902"/>
                </a:lnTo>
                <a:lnTo>
                  <a:pt x="1068986" y="436080"/>
                </a:lnTo>
                <a:lnTo>
                  <a:pt x="1063585" y="445941"/>
                </a:lnTo>
                <a:lnTo>
                  <a:pt x="1058501" y="455483"/>
                </a:lnTo>
                <a:lnTo>
                  <a:pt x="1052463" y="464389"/>
                </a:lnTo>
                <a:lnTo>
                  <a:pt x="1046108" y="472977"/>
                </a:lnTo>
                <a:lnTo>
                  <a:pt x="1039753" y="481247"/>
                </a:lnTo>
                <a:lnTo>
                  <a:pt x="1032762" y="488563"/>
                </a:lnTo>
                <a:lnTo>
                  <a:pt x="1025454" y="495242"/>
                </a:lnTo>
                <a:lnTo>
                  <a:pt x="1017510" y="501922"/>
                </a:lnTo>
                <a:lnTo>
                  <a:pt x="1009248" y="507647"/>
                </a:lnTo>
                <a:lnTo>
                  <a:pt x="1000351" y="512736"/>
                </a:lnTo>
                <a:lnTo>
                  <a:pt x="991454" y="516871"/>
                </a:lnTo>
                <a:lnTo>
                  <a:pt x="981921" y="520688"/>
                </a:lnTo>
                <a:lnTo>
                  <a:pt x="971435" y="523551"/>
                </a:lnTo>
                <a:lnTo>
                  <a:pt x="960949" y="525778"/>
                </a:lnTo>
                <a:lnTo>
                  <a:pt x="953005" y="526732"/>
                </a:lnTo>
                <a:lnTo>
                  <a:pt x="944426" y="527050"/>
                </a:lnTo>
                <a:lnTo>
                  <a:pt x="935847" y="526414"/>
                </a:lnTo>
                <a:lnTo>
                  <a:pt x="926314" y="525141"/>
                </a:lnTo>
                <a:lnTo>
                  <a:pt x="917099" y="523233"/>
                </a:lnTo>
                <a:lnTo>
                  <a:pt x="907884" y="520688"/>
                </a:lnTo>
                <a:lnTo>
                  <a:pt x="898669" y="517190"/>
                </a:lnTo>
                <a:lnTo>
                  <a:pt x="888819" y="513373"/>
                </a:lnTo>
                <a:lnTo>
                  <a:pt x="879286" y="508283"/>
                </a:lnTo>
                <a:lnTo>
                  <a:pt x="869118" y="503194"/>
                </a:lnTo>
                <a:lnTo>
                  <a:pt x="859585" y="496833"/>
                </a:lnTo>
                <a:lnTo>
                  <a:pt x="849735" y="490153"/>
                </a:lnTo>
                <a:lnTo>
                  <a:pt x="840202" y="482837"/>
                </a:lnTo>
                <a:lnTo>
                  <a:pt x="830987" y="474886"/>
                </a:lnTo>
                <a:lnTo>
                  <a:pt x="821454" y="465979"/>
                </a:lnTo>
                <a:lnTo>
                  <a:pt x="812239" y="456755"/>
                </a:lnTo>
                <a:lnTo>
                  <a:pt x="803342" y="446577"/>
                </a:lnTo>
                <a:lnTo>
                  <a:pt x="794445" y="435762"/>
                </a:lnTo>
                <a:lnTo>
                  <a:pt x="786183" y="424630"/>
                </a:lnTo>
                <a:lnTo>
                  <a:pt x="778240" y="412225"/>
                </a:lnTo>
                <a:lnTo>
                  <a:pt x="770296" y="400138"/>
                </a:lnTo>
                <a:lnTo>
                  <a:pt x="762987" y="386779"/>
                </a:lnTo>
                <a:lnTo>
                  <a:pt x="756314" y="372784"/>
                </a:lnTo>
                <a:lnTo>
                  <a:pt x="749324" y="358470"/>
                </a:lnTo>
                <a:lnTo>
                  <a:pt x="743604" y="343203"/>
                </a:lnTo>
                <a:lnTo>
                  <a:pt x="738202" y="327617"/>
                </a:lnTo>
                <a:lnTo>
                  <a:pt x="733436" y="311077"/>
                </a:lnTo>
                <a:lnTo>
                  <a:pt x="728987" y="294219"/>
                </a:lnTo>
                <a:lnTo>
                  <a:pt x="725810" y="276725"/>
                </a:lnTo>
                <a:lnTo>
                  <a:pt x="722632" y="258595"/>
                </a:lnTo>
                <a:lnTo>
                  <a:pt x="720408" y="240146"/>
                </a:lnTo>
                <a:lnTo>
                  <a:pt x="719137" y="221062"/>
                </a:lnTo>
                <a:lnTo>
                  <a:pt x="719772" y="209293"/>
                </a:lnTo>
                <a:lnTo>
                  <a:pt x="721361" y="197206"/>
                </a:lnTo>
                <a:lnTo>
                  <a:pt x="722632" y="185756"/>
                </a:lnTo>
                <a:lnTo>
                  <a:pt x="724856" y="174623"/>
                </a:lnTo>
                <a:lnTo>
                  <a:pt x="727399" y="163490"/>
                </a:lnTo>
                <a:lnTo>
                  <a:pt x="730576" y="152676"/>
                </a:lnTo>
                <a:lnTo>
                  <a:pt x="734389" y="142179"/>
                </a:lnTo>
                <a:lnTo>
                  <a:pt x="737884" y="131683"/>
                </a:lnTo>
                <a:lnTo>
                  <a:pt x="742333" y="121823"/>
                </a:lnTo>
                <a:lnTo>
                  <a:pt x="746782" y="111962"/>
                </a:lnTo>
                <a:lnTo>
                  <a:pt x="752184" y="102420"/>
                </a:lnTo>
                <a:lnTo>
                  <a:pt x="757268" y="93514"/>
                </a:lnTo>
                <a:lnTo>
                  <a:pt x="763305" y="84290"/>
                </a:lnTo>
                <a:lnTo>
                  <a:pt x="769660" y="76338"/>
                </a:lnTo>
                <a:lnTo>
                  <a:pt x="776015" y="68068"/>
                </a:lnTo>
                <a:lnTo>
                  <a:pt x="783006" y="60116"/>
                </a:lnTo>
                <a:lnTo>
                  <a:pt x="790314" y="53118"/>
                </a:lnTo>
                <a:lnTo>
                  <a:pt x="797940" y="46121"/>
                </a:lnTo>
                <a:lnTo>
                  <a:pt x="805567" y="39759"/>
                </a:lnTo>
                <a:lnTo>
                  <a:pt x="813828" y="33398"/>
                </a:lnTo>
                <a:lnTo>
                  <a:pt x="822725" y="27990"/>
                </a:lnTo>
                <a:lnTo>
                  <a:pt x="831305" y="22901"/>
                </a:lnTo>
                <a:lnTo>
                  <a:pt x="840520" y="18130"/>
                </a:lnTo>
                <a:lnTo>
                  <a:pt x="849735" y="13995"/>
                </a:lnTo>
                <a:lnTo>
                  <a:pt x="859903" y="10496"/>
                </a:lnTo>
                <a:lnTo>
                  <a:pt x="870071" y="7316"/>
                </a:lnTo>
                <a:lnTo>
                  <a:pt x="879922" y="4771"/>
                </a:lnTo>
                <a:lnTo>
                  <a:pt x="890725" y="2544"/>
                </a:lnTo>
                <a:lnTo>
                  <a:pt x="901529" y="954"/>
                </a:lnTo>
                <a:lnTo>
                  <a:pt x="91233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26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29" name="Group 68"/>
          <p:cNvGrpSpPr/>
          <p:nvPr/>
        </p:nvGrpSpPr>
        <p:grpSpPr>
          <a:xfrm>
            <a:off x="4851944" y="2828848"/>
            <a:ext cx="376344" cy="485849"/>
            <a:chOff x="7242364" y="3692916"/>
            <a:chExt cx="371475" cy="479569"/>
          </a:xfrm>
          <a:solidFill>
            <a:schemeClr val="bg1"/>
          </a:solidFill>
        </p:grpSpPr>
        <p:sp>
          <p:nvSpPr>
            <p:cNvPr id="30" name="Freeform 11383"/>
            <p:cNvSpPr>
              <a:spLocks noEditPoints="1"/>
            </p:cNvSpPr>
            <p:nvPr/>
          </p:nvSpPr>
          <p:spPr bwMode="auto">
            <a:xfrm>
              <a:off x="7473775" y="3730977"/>
              <a:ext cx="94391" cy="130930"/>
            </a:xfrm>
            <a:custGeom>
              <a:avLst/>
              <a:gdLst>
                <a:gd name="T0" fmla="*/ 111 w 248"/>
                <a:gd name="T1" fmla="*/ 0 h 342"/>
                <a:gd name="T2" fmla="*/ 75 w 248"/>
                <a:gd name="T3" fmla="*/ 10 h 342"/>
                <a:gd name="T4" fmla="*/ 45 w 248"/>
                <a:gd name="T5" fmla="*/ 28 h 342"/>
                <a:gd name="T6" fmla="*/ 20 w 248"/>
                <a:gd name="T7" fmla="*/ 57 h 342"/>
                <a:gd name="T8" fmla="*/ 5 w 248"/>
                <a:gd name="T9" fmla="*/ 91 h 342"/>
                <a:gd name="T10" fmla="*/ 0 w 248"/>
                <a:gd name="T11" fmla="*/ 129 h 342"/>
                <a:gd name="T12" fmla="*/ 2 w 248"/>
                <a:gd name="T13" fmla="*/ 155 h 342"/>
                <a:gd name="T14" fmla="*/ 14 w 248"/>
                <a:gd name="T15" fmla="*/ 192 h 342"/>
                <a:gd name="T16" fmla="*/ 36 w 248"/>
                <a:gd name="T17" fmla="*/ 222 h 342"/>
                <a:gd name="T18" fmla="*/ 54 w 248"/>
                <a:gd name="T19" fmla="*/ 265 h 342"/>
                <a:gd name="T20" fmla="*/ 58 w 248"/>
                <a:gd name="T21" fmla="*/ 280 h 342"/>
                <a:gd name="T22" fmla="*/ 60 w 248"/>
                <a:gd name="T23" fmla="*/ 311 h 342"/>
                <a:gd name="T24" fmla="*/ 70 w 248"/>
                <a:gd name="T25" fmla="*/ 328 h 342"/>
                <a:gd name="T26" fmla="*/ 78 w 248"/>
                <a:gd name="T27" fmla="*/ 334 h 342"/>
                <a:gd name="T28" fmla="*/ 108 w 248"/>
                <a:gd name="T29" fmla="*/ 342 h 342"/>
                <a:gd name="T30" fmla="*/ 130 w 248"/>
                <a:gd name="T31" fmla="*/ 342 h 342"/>
                <a:gd name="T32" fmla="*/ 171 w 248"/>
                <a:gd name="T33" fmla="*/ 333 h 342"/>
                <a:gd name="T34" fmla="*/ 172 w 248"/>
                <a:gd name="T35" fmla="*/ 331 h 342"/>
                <a:gd name="T36" fmla="*/ 184 w 248"/>
                <a:gd name="T37" fmla="*/ 318 h 342"/>
                <a:gd name="T38" fmla="*/ 190 w 248"/>
                <a:gd name="T39" fmla="*/ 292 h 342"/>
                <a:gd name="T40" fmla="*/ 189 w 248"/>
                <a:gd name="T41" fmla="*/ 275 h 342"/>
                <a:gd name="T42" fmla="*/ 210 w 248"/>
                <a:gd name="T43" fmla="*/ 224 h 342"/>
                <a:gd name="T44" fmla="*/ 225 w 248"/>
                <a:gd name="T45" fmla="*/ 203 h 342"/>
                <a:gd name="T46" fmla="*/ 242 w 248"/>
                <a:gd name="T47" fmla="*/ 168 h 342"/>
                <a:gd name="T48" fmla="*/ 248 w 248"/>
                <a:gd name="T49" fmla="*/ 129 h 342"/>
                <a:gd name="T50" fmla="*/ 245 w 248"/>
                <a:gd name="T51" fmla="*/ 103 h 342"/>
                <a:gd name="T52" fmla="*/ 233 w 248"/>
                <a:gd name="T53" fmla="*/ 68 h 342"/>
                <a:gd name="T54" fmla="*/ 211 w 248"/>
                <a:gd name="T55" fmla="*/ 38 h 342"/>
                <a:gd name="T56" fmla="*/ 182 w 248"/>
                <a:gd name="T57" fmla="*/ 15 h 342"/>
                <a:gd name="T58" fmla="*/ 148 w 248"/>
                <a:gd name="T59" fmla="*/ 2 h 342"/>
                <a:gd name="T60" fmla="*/ 124 w 248"/>
                <a:gd name="T61" fmla="*/ 0 h 342"/>
                <a:gd name="T62" fmla="*/ 109 w 248"/>
                <a:gd name="T63" fmla="*/ 207 h 342"/>
                <a:gd name="T64" fmla="*/ 71 w 248"/>
                <a:gd name="T65" fmla="*/ 190 h 342"/>
                <a:gd name="T66" fmla="*/ 47 w 248"/>
                <a:gd name="T67" fmla="*/ 158 h 342"/>
                <a:gd name="T68" fmla="*/ 40 w 248"/>
                <a:gd name="T69" fmla="*/ 134 h 342"/>
                <a:gd name="T70" fmla="*/ 40 w 248"/>
                <a:gd name="T71" fmla="*/ 115 h 342"/>
                <a:gd name="T72" fmla="*/ 45 w 248"/>
                <a:gd name="T73" fmla="*/ 91 h 342"/>
                <a:gd name="T74" fmla="*/ 64 w 248"/>
                <a:gd name="T75" fmla="*/ 64 h 342"/>
                <a:gd name="T76" fmla="*/ 91 w 248"/>
                <a:gd name="T77" fmla="*/ 45 h 342"/>
                <a:gd name="T78" fmla="*/ 114 w 248"/>
                <a:gd name="T79" fmla="*/ 39 h 342"/>
                <a:gd name="T80" fmla="*/ 139 w 248"/>
                <a:gd name="T81" fmla="*/ 40 h 342"/>
                <a:gd name="T82" fmla="*/ 178 w 248"/>
                <a:gd name="T83" fmla="*/ 58 h 342"/>
                <a:gd name="T84" fmla="*/ 203 w 248"/>
                <a:gd name="T85" fmla="*/ 94 h 342"/>
                <a:gd name="T86" fmla="*/ 209 w 248"/>
                <a:gd name="T87" fmla="*/ 124 h 342"/>
                <a:gd name="T88" fmla="*/ 207 w 248"/>
                <a:gd name="T89" fmla="*/ 141 h 342"/>
                <a:gd name="T90" fmla="*/ 198 w 248"/>
                <a:gd name="T91" fmla="*/ 164 h 342"/>
                <a:gd name="T92" fmla="*/ 171 w 248"/>
                <a:gd name="T93" fmla="*/ 194 h 342"/>
                <a:gd name="T94" fmla="*/ 148 w 248"/>
                <a:gd name="T95" fmla="*/ 205 h 342"/>
                <a:gd name="T96" fmla="*/ 124 w 248"/>
                <a:gd name="T97" fmla="*/ 2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342">
                  <a:moveTo>
                    <a:pt x="124" y="0"/>
                  </a:moveTo>
                  <a:lnTo>
                    <a:pt x="124" y="0"/>
                  </a:lnTo>
                  <a:lnTo>
                    <a:pt x="111" y="0"/>
                  </a:lnTo>
                  <a:lnTo>
                    <a:pt x="99" y="2"/>
                  </a:lnTo>
                  <a:lnTo>
                    <a:pt x="87" y="5"/>
                  </a:lnTo>
                  <a:lnTo>
                    <a:pt x="75" y="10"/>
                  </a:lnTo>
                  <a:lnTo>
                    <a:pt x="65" y="15"/>
                  </a:lnTo>
                  <a:lnTo>
                    <a:pt x="54" y="22"/>
                  </a:lnTo>
                  <a:lnTo>
                    <a:pt x="45" y="28"/>
                  </a:lnTo>
                  <a:lnTo>
                    <a:pt x="36" y="38"/>
                  </a:lnTo>
                  <a:lnTo>
                    <a:pt x="28" y="47"/>
                  </a:lnTo>
                  <a:lnTo>
                    <a:pt x="20" y="57"/>
                  </a:lnTo>
                  <a:lnTo>
                    <a:pt x="14" y="68"/>
                  </a:lnTo>
                  <a:lnTo>
                    <a:pt x="9" y="79"/>
                  </a:lnTo>
                  <a:lnTo>
                    <a:pt x="5" y="91"/>
                  </a:lnTo>
                  <a:lnTo>
                    <a:pt x="2" y="103"/>
                  </a:lnTo>
                  <a:lnTo>
                    <a:pt x="0" y="116"/>
                  </a:lnTo>
                  <a:lnTo>
                    <a:pt x="0" y="129"/>
                  </a:lnTo>
                  <a:lnTo>
                    <a:pt x="0" y="129"/>
                  </a:lnTo>
                  <a:lnTo>
                    <a:pt x="0" y="142"/>
                  </a:lnTo>
                  <a:lnTo>
                    <a:pt x="2" y="155"/>
                  </a:lnTo>
                  <a:lnTo>
                    <a:pt x="5" y="168"/>
                  </a:lnTo>
                  <a:lnTo>
                    <a:pt x="9" y="180"/>
                  </a:lnTo>
                  <a:lnTo>
                    <a:pt x="14" y="192"/>
                  </a:lnTo>
                  <a:lnTo>
                    <a:pt x="20" y="202"/>
                  </a:lnTo>
                  <a:lnTo>
                    <a:pt x="28" y="213"/>
                  </a:lnTo>
                  <a:lnTo>
                    <a:pt x="36" y="222"/>
                  </a:lnTo>
                  <a:lnTo>
                    <a:pt x="36" y="222"/>
                  </a:lnTo>
                  <a:lnTo>
                    <a:pt x="48" y="247"/>
                  </a:lnTo>
                  <a:lnTo>
                    <a:pt x="54" y="265"/>
                  </a:lnTo>
                  <a:lnTo>
                    <a:pt x="57" y="275"/>
                  </a:lnTo>
                  <a:lnTo>
                    <a:pt x="58" y="280"/>
                  </a:lnTo>
                  <a:lnTo>
                    <a:pt x="58" y="280"/>
                  </a:lnTo>
                  <a:lnTo>
                    <a:pt x="56" y="292"/>
                  </a:lnTo>
                  <a:lnTo>
                    <a:pt x="57" y="303"/>
                  </a:lnTo>
                  <a:lnTo>
                    <a:pt x="60" y="311"/>
                  </a:lnTo>
                  <a:lnTo>
                    <a:pt x="62" y="317"/>
                  </a:lnTo>
                  <a:lnTo>
                    <a:pt x="66" y="324"/>
                  </a:lnTo>
                  <a:lnTo>
                    <a:pt x="70" y="328"/>
                  </a:lnTo>
                  <a:lnTo>
                    <a:pt x="75" y="331"/>
                  </a:lnTo>
                  <a:lnTo>
                    <a:pt x="75" y="331"/>
                  </a:lnTo>
                  <a:lnTo>
                    <a:pt x="78" y="334"/>
                  </a:lnTo>
                  <a:lnTo>
                    <a:pt x="86" y="337"/>
                  </a:lnTo>
                  <a:lnTo>
                    <a:pt x="100" y="341"/>
                  </a:lnTo>
                  <a:lnTo>
                    <a:pt x="108" y="342"/>
                  </a:lnTo>
                  <a:lnTo>
                    <a:pt x="118" y="342"/>
                  </a:lnTo>
                  <a:lnTo>
                    <a:pt x="118" y="342"/>
                  </a:lnTo>
                  <a:lnTo>
                    <a:pt x="130" y="342"/>
                  </a:lnTo>
                  <a:lnTo>
                    <a:pt x="143" y="339"/>
                  </a:lnTo>
                  <a:lnTo>
                    <a:pt x="156" y="337"/>
                  </a:lnTo>
                  <a:lnTo>
                    <a:pt x="171" y="333"/>
                  </a:lnTo>
                  <a:lnTo>
                    <a:pt x="171" y="333"/>
                  </a:lnTo>
                  <a:lnTo>
                    <a:pt x="172" y="331"/>
                  </a:lnTo>
                  <a:lnTo>
                    <a:pt x="172" y="331"/>
                  </a:lnTo>
                  <a:lnTo>
                    <a:pt x="176" y="329"/>
                  </a:lnTo>
                  <a:lnTo>
                    <a:pt x="180" y="325"/>
                  </a:lnTo>
                  <a:lnTo>
                    <a:pt x="184" y="318"/>
                  </a:lnTo>
                  <a:lnTo>
                    <a:pt x="188" y="312"/>
                  </a:lnTo>
                  <a:lnTo>
                    <a:pt x="190" y="303"/>
                  </a:lnTo>
                  <a:lnTo>
                    <a:pt x="190" y="292"/>
                  </a:lnTo>
                  <a:lnTo>
                    <a:pt x="189" y="280"/>
                  </a:lnTo>
                  <a:lnTo>
                    <a:pt x="189" y="280"/>
                  </a:lnTo>
                  <a:lnTo>
                    <a:pt x="189" y="275"/>
                  </a:lnTo>
                  <a:lnTo>
                    <a:pt x="192" y="265"/>
                  </a:lnTo>
                  <a:lnTo>
                    <a:pt x="198" y="248"/>
                  </a:lnTo>
                  <a:lnTo>
                    <a:pt x="210" y="224"/>
                  </a:lnTo>
                  <a:lnTo>
                    <a:pt x="210" y="224"/>
                  </a:lnTo>
                  <a:lnTo>
                    <a:pt x="218" y="214"/>
                  </a:lnTo>
                  <a:lnTo>
                    <a:pt x="225" y="203"/>
                  </a:lnTo>
                  <a:lnTo>
                    <a:pt x="232" y="193"/>
                  </a:lnTo>
                  <a:lnTo>
                    <a:pt x="239" y="181"/>
                  </a:lnTo>
                  <a:lnTo>
                    <a:pt x="242" y="168"/>
                  </a:lnTo>
                  <a:lnTo>
                    <a:pt x="245" y="156"/>
                  </a:lnTo>
                  <a:lnTo>
                    <a:pt x="248" y="143"/>
                  </a:lnTo>
                  <a:lnTo>
                    <a:pt x="248" y="129"/>
                  </a:lnTo>
                  <a:lnTo>
                    <a:pt x="248" y="129"/>
                  </a:lnTo>
                  <a:lnTo>
                    <a:pt x="248" y="116"/>
                  </a:lnTo>
                  <a:lnTo>
                    <a:pt x="245" y="103"/>
                  </a:lnTo>
                  <a:lnTo>
                    <a:pt x="242" y="91"/>
                  </a:lnTo>
                  <a:lnTo>
                    <a:pt x="239" y="79"/>
                  </a:lnTo>
                  <a:lnTo>
                    <a:pt x="233" y="68"/>
                  </a:lnTo>
                  <a:lnTo>
                    <a:pt x="227" y="57"/>
                  </a:lnTo>
                  <a:lnTo>
                    <a:pt x="220" y="47"/>
                  </a:lnTo>
                  <a:lnTo>
                    <a:pt x="211" y="38"/>
                  </a:lnTo>
                  <a:lnTo>
                    <a:pt x="203" y="28"/>
                  </a:lnTo>
                  <a:lnTo>
                    <a:pt x="193" y="22"/>
                  </a:lnTo>
                  <a:lnTo>
                    <a:pt x="182" y="15"/>
                  </a:lnTo>
                  <a:lnTo>
                    <a:pt x="172" y="10"/>
                  </a:lnTo>
                  <a:lnTo>
                    <a:pt x="160" y="5"/>
                  </a:lnTo>
                  <a:lnTo>
                    <a:pt x="148" y="2"/>
                  </a:lnTo>
                  <a:lnTo>
                    <a:pt x="137" y="0"/>
                  </a:lnTo>
                  <a:lnTo>
                    <a:pt x="124" y="0"/>
                  </a:lnTo>
                  <a:lnTo>
                    <a:pt x="124" y="0"/>
                  </a:lnTo>
                  <a:close/>
                  <a:moveTo>
                    <a:pt x="124" y="209"/>
                  </a:moveTo>
                  <a:lnTo>
                    <a:pt x="124" y="209"/>
                  </a:lnTo>
                  <a:lnTo>
                    <a:pt x="109" y="207"/>
                  </a:lnTo>
                  <a:lnTo>
                    <a:pt x="96" y="203"/>
                  </a:lnTo>
                  <a:lnTo>
                    <a:pt x="83" y="198"/>
                  </a:lnTo>
                  <a:lnTo>
                    <a:pt x="71" y="190"/>
                  </a:lnTo>
                  <a:lnTo>
                    <a:pt x="61" y="181"/>
                  </a:lnTo>
                  <a:lnTo>
                    <a:pt x="53" y="169"/>
                  </a:lnTo>
                  <a:lnTo>
                    <a:pt x="47" y="15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0" y="134"/>
                  </a:lnTo>
                  <a:lnTo>
                    <a:pt x="39" y="124"/>
                  </a:lnTo>
                  <a:lnTo>
                    <a:pt x="39" y="124"/>
                  </a:lnTo>
                  <a:lnTo>
                    <a:pt x="40" y="115"/>
                  </a:lnTo>
                  <a:lnTo>
                    <a:pt x="41" y="107"/>
                  </a:lnTo>
                  <a:lnTo>
                    <a:pt x="43" y="99"/>
                  </a:lnTo>
                  <a:lnTo>
                    <a:pt x="45" y="91"/>
                  </a:lnTo>
                  <a:lnTo>
                    <a:pt x="49" y="83"/>
                  </a:lnTo>
                  <a:lnTo>
                    <a:pt x="53" y="77"/>
                  </a:lnTo>
                  <a:lnTo>
                    <a:pt x="64" y="64"/>
                  </a:lnTo>
                  <a:lnTo>
                    <a:pt x="77" y="53"/>
                  </a:lnTo>
                  <a:lnTo>
                    <a:pt x="83" y="49"/>
                  </a:lnTo>
                  <a:lnTo>
                    <a:pt x="91" y="45"/>
                  </a:lnTo>
                  <a:lnTo>
                    <a:pt x="99" y="43"/>
                  </a:lnTo>
                  <a:lnTo>
                    <a:pt x="107" y="40"/>
                  </a:lnTo>
                  <a:lnTo>
                    <a:pt x="114" y="39"/>
                  </a:lnTo>
                  <a:lnTo>
                    <a:pt x="124" y="39"/>
                  </a:lnTo>
                  <a:lnTo>
                    <a:pt x="124" y="39"/>
                  </a:lnTo>
                  <a:lnTo>
                    <a:pt x="139" y="40"/>
                  </a:lnTo>
                  <a:lnTo>
                    <a:pt x="154" y="44"/>
                  </a:lnTo>
                  <a:lnTo>
                    <a:pt x="167" y="51"/>
                  </a:lnTo>
                  <a:lnTo>
                    <a:pt x="178" y="58"/>
                  </a:lnTo>
                  <a:lnTo>
                    <a:pt x="189" y="69"/>
                  </a:lnTo>
                  <a:lnTo>
                    <a:pt x="197" y="81"/>
                  </a:lnTo>
                  <a:lnTo>
                    <a:pt x="203" y="94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9" y="124"/>
                  </a:lnTo>
                  <a:lnTo>
                    <a:pt x="209" y="124"/>
                  </a:lnTo>
                  <a:lnTo>
                    <a:pt x="209" y="132"/>
                  </a:lnTo>
                  <a:lnTo>
                    <a:pt x="207" y="141"/>
                  </a:lnTo>
                  <a:lnTo>
                    <a:pt x="205" y="149"/>
                  </a:lnTo>
                  <a:lnTo>
                    <a:pt x="202" y="156"/>
                  </a:lnTo>
                  <a:lnTo>
                    <a:pt x="198" y="164"/>
                  </a:lnTo>
                  <a:lnTo>
                    <a:pt x="194" y="171"/>
                  </a:lnTo>
                  <a:lnTo>
                    <a:pt x="184" y="184"/>
                  </a:lnTo>
                  <a:lnTo>
                    <a:pt x="171" y="194"/>
                  </a:lnTo>
                  <a:lnTo>
                    <a:pt x="164" y="198"/>
                  </a:lnTo>
                  <a:lnTo>
                    <a:pt x="156" y="201"/>
                  </a:lnTo>
                  <a:lnTo>
                    <a:pt x="148" y="205"/>
                  </a:lnTo>
                  <a:lnTo>
                    <a:pt x="141" y="206"/>
                  </a:lnTo>
                  <a:lnTo>
                    <a:pt x="133" y="207"/>
                  </a:lnTo>
                  <a:lnTo>
                    <a:pt x="124" y="209"/>
                  </a:lnTo>
                  <a:lnTo>
                    <a:pt x="124" y="20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1" name="Freeform 11384"/>
            <p:cNvSpPr/>
            <p:nvPr/>
          </p:nvSpPr>
          <p:spPr bwMode="auto">
            <a:xfrm>
              <a:off x="7505746" y="3866474"/>
              <a:ext cx="28926" cy="24359"/>
            </a:xfrm>
            <a:custGeom>
              <a:avLst/>
              <a:gdLst>
                <a:gd name="T0" fmla="*/ 49 w 76"/>
                <a:gd name="T1" fmla="*/ 63 h 63"/>
                <a:gd name="T2" fmla="*/ 70 w 76"/>
                <a:gd name="T3" fmla="*/ 43 h 63"/>
                <a:gd name="T4" fmla="*/ 76 w 76"/>
                <a:gd name="T5" fmla="*/ 0 h 63"/>
                <a:gd name="T6" fmla="*/ 72 w 76"/>
                <a:gd name="T7" fmla="*/ 2 h 63"/>
                <a:gd name="T8" fmla="*/ 72 w 76"/>
                <a:gd name="T9" fmla="*/ 2 h 63"/>
                <a:gd name="T10" fmla="*/ 61 w 76"/>
                <a:gd name="T11" fmla="*/ 4 h 63"/>
                <a:gd name="T12" fmla="*/ 51 w 76"/>
                <a:gd name="T13" fmla="*/ 7 h 63"/>
                <a:gd name="T14" fmla="*/ 36 w 76"/>
                <a:gd name="T15" fmla="*/ 7 h 63"/>
                <a:gd name="T16" fmla="*/ 36 w 76"/>
                <a:gd name="T17" fmla="*/ 7 h 63"/>
                <a:gd name="T18" fmla="*/ 19 w 76"/>
                <a:gd name="T19" fmla="*/ 5 h 63"/>
                <a:gd name="T20" fmla="*/ 4 w 76"/>
                <a:gd name="T21" fmla="*/ 2 h 63"/>
                <a:gd name="T22" fmla="*/ 0 w 76"/>
                <a:gd name="T23" fmla="*/ 0 h 63"/>
                <a:gd name="T24" fmla="*/ 2 w 76"/>
                <a:gd name="T25" fmla="*/ 45 h 63"/>
                <a:gd name="T26" fmla="*/ 23 w 76"/>
                <a:gd name="T27" fmla="*/ 63 h 63"/>
                <a:gd name="T28" fmla="*/ 49 w 76"/>
                <a:gd name="T2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63">
                  <a:moveTo>
                    <a:pt x="49" y="63"/>
                  </a:moveTo>
                  <a:lnTo>
                    <a:pt x="70" y="43"/>
                  </a:lnTo>
                  <a:lnTo>
                    <a:pt x="76" y="0"/>
                  </a:lnTo>
                  <a:lnTo>
                    <a:pt x="72" y="2"/>
                  </a:lnTo>
                  <a:lnTo>
                    <a:pt x="72" y="2"/>
                  </a:lnTo>
                  <a:lnTo>
                    <a:pt x="61" y="4"/>
                  </a:lnTo>
                  <a:lnTo>
                    <a:pt x="51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19" y="5"/>
                  </a:lnTo>
                  <a:lnTo>
                    <a:pt x="4" y="2"/>
                  </a:lnTo>
                  <a:lnTo>
                    <a:pt x="0" y="0"/>
                  </a:lnTo>
                  <a:lnTo>
                    <a:pt x="2" y="45"/>
                  </a:lnTo>
                  <a:lnTo>
                    <a:pt x="23" y="63"/>
                  </a:lnTo>
                  <a:lnTo>
                    <a:pt x="49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2" name="Freeform 11385"/>
            <p:cNvSpPr/>
            <p:nvPr/>
          </p:nvSpPr>
          <p:spPr bwMode="auto">
            <a:xfrm>
              <a:off x="7426579" y="3782740"/>
              <a:ext cx="18269" cy="13702"/>
            </a:xfrm>
            <a:custGeom>
              <a:avLst/>
              <a:gdLst>
                <a:gd name="T0" fmla="*/ 47 w 49"/>
                <a:gd name="T1" fmla="*/ 17 h 33"/>
                <a:gd name="T2" fmla="*/ 47 w 49"/>
                <a:gd name="T3" fmla="*/ 17 h 33"/>
                <a:gd name="T4" fmla="*/ 48 w 49"/>
                <a:gd name="T5" fmla="*/ 9 h 33"/>
                <a:gd name="T6" fmla="*/ 49 w 49"/>
                <a:gd name="T7" fmla="*/ 0 h 33"/>
                <a:gd name="T8" fmla="*/ 0 w 49"/>
                <a:gd name="T9" fmla="*/ 0 h 33"/>
                <a:gd name="T10" fmla="*/ 0 w 49"/>
                <a:gd name="T11" fmla="*/ 33 h 33"/>
                <a:gd name="T12" fmla="*/ 49 w 49"/>
                <a:gd name="T13" fmla="*/ 33 h 33"/>
                <a:gd name="T14" fmla="*/ 49 w 49"/>
                <a:gd name="T15" fmla="*/ 33 h 33"/>
                <a:gd name="T16" fmla="*/ 48 w 49"/>
                <a:gd name="T17" fmla="*/ 26 h 33"/>
                <a:gd name="T18" fmla="*/ 47 w 49"/>
                <a:gd name="T19" fmla="*/ 17 h 33"/>
                <a:gd name="T20" fmla="*/ 47 w 49"/>
                <a:gd name="T21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33">
                  <a:moveTo>
                    <a:pt x="47" y="17"/>
                  </a:moveTo>
                  <a:lnTo>
                    <a:pt x="47" y="17"/>
                  </a:lnTo>
                  <a:lnTo>
                    <a:pt x="48" y="9"/>
                  </a:lnTo>
                  <a:lnTo>
                    <a:pt x="49" y="0"/>
                  </a:lnTo>
                  <a:lnTo>
                    <a:pt x="0" y="0"/>
                  </a:lnTo>
                  <a:lnTo>
                    <a:pt x="0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8" y="26"/>
                  </a:lnTo>
                  <a:lnTo>
                    <a:pt x="47" y="17"/>
                  </a:lnTo>
                  <a:lnTo>
                    <a:pt x="47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3" name="Freeform 11386"/>
            <p:cNvSpPr/>
            <p:nvPr/>
          </p:nvSpPr>
          <p:spPr bwMode="auto">
            <a:xfrm>
              <a:off x="7595570" y="3782740"/>
              <a:ext cx="18269" cy="13702"/>
            </a:xfrm>
            <a:custGeom>
              <a:avLst/>
              <a:gdLst>
                <a:gd name="T0" fmla="*/ 0 w 49"/>
                <a:gd name="T1" fmla="*/ 0 h 33"/>
                <a:gd name="T2" fmla="*/ 0 w 49"/>
                <a:gd name="T3" fmla="*/ 0 h 33"/>
                <a:gd name="T4" fmla="*/ 1 w 49"/>
                <a:gd name="T5" fmla="*/ 9 h 33"/>
                <a:gd name="T6" fmla="*/ 2 w 49"/>
                <a:gd name="T7" fmla="*/ 17 h 33"/>
                <a:gd name="T8" fmla="*/ 2 w 49"/>
                <a:gd name="T9" fmla="*/ 17 h 33"/>
                <a:gd name="T10" fmla="*/ 1 w 49"/>
                <a:gd name="T11" fmla="*/ 26 h 33"/>
                <a:gd name="T12" fmla="*/ 0 w 49"/>
                <a:gd name="T13" fmla="*/ 33 h 33"/>
                <a:gd name="T14" fmla="*/ 49 w 49"/>
                <a:gd name="T15" fmla="*/ 33 h 33"/>
                <a:gd name="T16" fmla="*/ 49 w 49"/>
                <a:gd name="T17" fmla="*/ 0 h 33"/>
                <a:gd name="T18" fmla="*/ 0 w 49"/>
                <a:gd name="T1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33">
                  <a:moveTo>
                    <a:pt x="0" y="0"/>
                  </a:moveTo>
                  <a:lnTo>
                    <a:pt x="0" y="0"/>
                  </a:lnTo>
                  <a:lnTo>
                    <a:pt x="1" y="9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1" y="26"/>
                  </a:lnTo>
                  <a:lnTo>
                    <a:pt x="0" y="33"/>
                  </a:lnTo>
                  <a:lnTo>
                    <a:pt x="49" y="33"/>
                  </a:lnTo>
                  <a:lnTo>
                    <a:pt x="4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4" name="Freeform 11387"/>
            <p:cNvSpPr/>
            <p:nvPr/>
          </p:nvSpPr>
          <p:spPr bwMode="auto">
            <a:xfrm>
              <a:off x="7517926" y="3692916"/>
              <a:ext cx="13702" cy="21314"/>
            </a:xfrm>
            <a:custGeom>
              <a:avLst/>
              <a:gdLst>
                <a:gd name="T0" fmla="*/ 34 w 34"/>
                <a:gd name="T1" fmla="*/ 57 h 57"/>
                <a:gd name="T2" fmla="*/ 34 w 34"/>
                <a:gd name="T3" fmla="*/ 0 h 57"/>
                <a:gd name="T4" fmla="*/ 0 w 34"/>
                <a:gd name="T5" fmla="*/ 0 h 57"/>
                <a:gd name="T6" fmla="*/ 0 w 34"/>
                <a:gd name="T7" fmla="*/ 54 h 57"/>
                <a:gd name="T8" fmla="*/ 0 w 34"/>
                <a:gd name="T9" fmla="*/ 54 h 57"/>
                <a:gd name="T10" fmla="*/ 6 w 34"/>
                <a:gd name="T11" fmla="*/ 54 h 57"/>
                <a:gd name="T12" fmla="*/ 6 w 34"/>
                <a:gd name="T13" fmla="*/ 54 h 57"/>
                <a:gd name="T14" fmla="*/ 20 w 34"/>
                <a:gd name="T15" fmla="*/ 54 h 57"/>
                <a:gd name="T16" fmla="*/ 34 w 34"/>
                <a:gd name="T17" fmla="*/ 57 h 57"/>
                <a:gd name="T18" fmla="*/ 34 w 34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57">
                  <a:moveTo>
                    <a:pt x="34" y="57"/>
                  </a:moveTo>
                  <a:lnTo>
                    <a:pt x="34" y="0"/>
                  </a:lnTo>
                  <a:lnTo>
                    <a:pt x="0" y="0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20" y="54"/>
                  </a:lnTo>
                  <a:lnTo>
                    <a:pt x="34" y="57"/>
                  </a:lnTo>
                  <a:lnTo>
                    <a:pt x="34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5" name="Freeform 11388"/>
            <p:cNvSpPr/>
            <p:nvPr/>
          </p:nvSpPr>
          <p:spPr bwMode="auto">
            <a:xfrm>
              <a:off x="7447893" y="3718797"/>
              <a:ext cx="22837" cy="22837"/>
            </a:xfrm>
            <a:custGeom>
              <a:avLst/>
              <a:gdLst>
                <a:gd name="T0" fmla="*/ 61 w 61"/>
                <a:gd name="T1" fmla="*/ 38 h 62"/>
                <a:gd name="T2" fmla="*/ 23 w 61"/>
                <a:gd name="T3" fmla="*/ 0 h 62"/>
                <a:gd name="T4" fmla="*/ 0 w 61"/>
                <a:gd name="T5" fmla="*/ 25 h 62"/>
                <a:gd name="T6" fmla="*/ 38 w 61"/>
                <a:gd name="T7" fmla="*/ 62 h 62"/>
                <a:gd name="T8" fmla="*/ 38 w 61"/>
                <a:gd name="T9" fmla="*/ 62 h 62"/>
                <a:gd name="T10" fmla="*/ 48 w 61"/>
                <a:gd name="T11" fmla="*/ 49 h 62"/>
                <a:gd name="T12" fmla="*/ 61 w 61"/>
                <a:gd name="T13" fmla="*/ 38 h 62"/>
                <a:gd name="T14" fmla="*/ 61 w 61"/>
                <a:gd name="T15" fmla="*/ 38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61" y="38"/>
                  </a:moveTo>
                  <a:lnTo>
                    <a:pt x="23" y="0"/>
                  </a:lnTo>
                  <a:lnTo>
                    <a:pt x="0" y="25"/>
                  </a:lnTo>
                  <a:lnTo>
                    <a:pt x="38" y="62"/>
                  </a:lnTo>
                  <a:lnTo>
                    <a:pt x="38" y="62"/>
                  </a:lnTo>
                  <a:lnTo>
                    <a:pt x="48" y="49"/>
                  </a:lnTo>
                  <a:lnTo>
                    <a:pt x="61" y="38"/>
                  </a:lnTo>
                  <a:lnTo>
                    <a:pt x="61" y="3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6" name="Freeform 11389"/>
            <p:cNvSpPr/>
            <p:nvPr/>
          </p:nvSpPr>
          <p:spPr bwMode="auto">
            <a:xfrm>
              <a:off x="7569689" y="3718797"/>
              <a:ext cx="21314" cy="22837"/>
            </a:xfrm>
            <a:custGeom>
              <a:avLst/>
              <a:gdLst>
                <a:gd name="T0" fmla="*/ 0 w 58"/>
                <a:gd name="T1" fmla="*/ 35 h 60"/>
                <a:gd name="T2" fmla="*/ 0 w 58"/>
                <a:gd name="T3" fmla="*/ 35 h 60"/>
                <a:gd name="T4" fmla="*/ 13 w 58"/>
                <a:gd name="T5" fmla="*/ 47 h 60"/>
                <a:gd name="T6" fmla="*/ 23 w 58"/>
                <a:gd name="T7" fmla="*/ 60 h 60"/>
                <a:gd name="T8" fmla="*/ 58 w 58"/>
                <a:gd name="T9" fmla="*/ 25 h 60"/>
                <a:gd name="T10" fmla="*/ 34 w 58"/>
                <a:gd name="T11" fmla="*/ 0 h 60"/>
                <a:gd name="T12" fmla="*/ 0 w 58"/>
                <a:gd name="T13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60">
                  <a:moveTo>
                    <a:pt x="0" y="35"/>
                  </a:moveTo>
                  <a:lnTo>
                    <a:pt x="0" y="35"/>
                  </a:lnTo>
                  <a:lnTo>
                    <a:pt x="13" y="47"/>
                  </a:lnTo>
                  <a:lnTo>
                    <a:pt x="23" y="60"/>
                  </a:lnTo>
                  <a:lnTo>
                    <a:pt x="58" y="25"/>
                  </a:lnTo>
                  <a:lnTo>
                    <a:pt x="3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7" name="Freeform 11390"/>
            <p:cNvSpPr/>
            <p:nvPr/>
          </p:nvSpPr>
          <p:spPr bwMode="auto">
            <a:xfrm>
              <a:off x="7242364" y="3804054"/>
              <a:ext cx="310578" cy="368431"/>
            </a:xfrm>
            <a:custGeom>
              <a:avLst/>
              <a:gdLst>
                <a:gd name="T0" fmla="*/ 812 w 815"/>
                <a:gd name="T1" fmla="*/ 776 h 971"/>
                <a:gd name="T2" fmla="*/ 787 w 815"/>
                <a:gd name="T3" fmla="*/ 706 h 971"/>
                <a:gd name="T4" fmla="*/ 743 w 815"/>
                <a:gd name="T5" fmla="*/ 657 h 971"/>
                <a:gd name="T6" fmla="*/ 682 w 815"/>
                <a:gd name="T7" fmla="*/ 629 h 971"/>
                <a:gd name="T8" fmla="*/ 612 w 815"/>
                <a:gd name="T9" fmla="*/ 613 h 971"/>
                <a:gd name="T10" fmla="*/ 542 w 815"/>
                <a:gd name="T11" fmla="*/ 592 h 971"/>
                <a:gd name="T12" fmla="*/ 508 w 815"/>
                <a:gd name="T13" fmla="*/ 559 h 971"/>
                <a:gd name="T14" fmla="*/ 503 w 815"/>
                <a:gd name="T15" fmla="*/ 498 h 971"/>
                <a:gd name="T16" fmla="*/ 522 w 815"/>
                <a:gd name="T17" fmla="*/ 464 h 971"/>
                <a:gd name="T18" fmla="*/ 568 w 815"/>
                <a:gd name="T19" fmla="*/ 397 h 971"/>
                <a:gd name="T20" fmla="*/ 605 w 815"/>
                <a:gd name="T21" fmla="*/ 363 h 971"/>
                <a:gd name="T22" fmla="*/ 616 w 815"/>
                <a:gd name="T23" fmla="*/ 316 h 971"/>
                <a:gd name="T24" fmla="*/ 608 w 815"/>
                <a:gd name="T25" fmla="*/ 265 h 971"/>
                <a:gd name="T26" fmla="*/ 586 w 815"/>
                <a:gd name="T27" fmla="*/ 252 h 971"/>
                <a:gd name="T28" fmla="*/ 590 w 815"/>
                <a:gd name="T29" fmla="*/ 169 h 971"/>
                <a:gd name="T30" fmla="*/ 586 w 815"/>
                <a:gd name="T31" fmla="*/ 90 h 971"/>
                <a:gd name="T32" fmla="*/ 563 w 815"/>
                <a:gd name="T33" fmla="*/ 55 h 971"/>
                <a:gd name="T34" fmla="*/ 546 w 815"/>
                <a:gd name="T35" fmla="*/ 50 h 971"/>
                <a:gd name="T36" fmla="*/ 514 w 815"/>
                <a:gd name="T37" fmla="*/ 51 h 971"/>
                <a:gd name="T38" fmla="*/ 487 w 815"/>
                <a:gd name="T39" fmla="*/ 43 h 971"/>
                <a:gd name="T40" fmla="*/ 464 w 815"/>
                <a:gd name="T41" fmla="*/ 15 h 971"/>
                <a:gd name="T42" fmla="*/ 441 w 815"/>
                <a:gd name="T43" fmla="*/ 0 h 971"/>
                <a:gd name="T44" fmla="*/ 402 w 815"/>
                <a:gd name="T45" fmla="*/ 10 h 971"/>
                <a:gd name="T46" fmla="*/ 321 w 815"/>
                <a:gd name="T47" fmla="*/ 28 h 971"/>
                <a:gd name="T48" fmla="*/ 283 w 815"/>
                <a:gd name="T49" fmla="*/ 36 h 971"/>
                <a:gd name="T50" fmla="*/ 260 w 815"/>
                <a:gd name="T51" fmla="*/ 47 h 971"/>
                <a:gd name="T52" fmla="*/ 235 w 815"/>
                <a:gd name="T53" fmla="*/ 76 h 971"/>
                <a:gd name="T54" fmla="*/ 225 w 815"/>
                <a:gd name="T55" fmla="*/ 109 h 971"/>
                <a:gd name="T56" fmla="*/ 219 w 815"/>
                <a:gd name="T57" fmla="*/ 175 h 971"/>
                <a:gd name="T58" fmla="*/ 208 w 815"/>
                <a:gd name="T59" fmla="*/ 259 h 971"/>
                <a:gd name="T60" fmla="*/ 193 w 815"/>
                <a:gd name="T61" fmla="*/ 288 h 971"/>
                <a:gd name="T62" fmla="*/ 192 w 815"/>
                <a:gd name="T63" fmla="*/ 315 h 971"/>
                <a:gd name="T64" fmla="*/ 197 w 815"/>
                <a:gd name="T65" fmla="*/ 345 h 971"/>
                <a:gd name="T66" fmla="*/ 214 w 815"/>
                <a:gd name="T67" fmla="*/ 369 h 971"/>
                <a:gd name="T68" fmla="*/ 240 w 815"/>
                <a:gd name="T69" fmla="*/ 392 h 971"/>
                <a:gd name="T70" fmla="*/ 278 w 815"/>
                <a:gd name="T71" fmla="*/ 450 h 971"/>
                <a:gd name="T72" fmla="*/ 295 w 815"/>
                <a:gd name="T73" fmla="*/ 471 h 971"/>
                <a:gd name="T74" fmla="*/ 311 w 815"/>
                <a:gd name="T75" fmla="*/ 478 h 971"/>
                <a:gd name="T76" fmla="*/ 290 w 815"/>
                <a:gd name="T77" fmla="*/ 579 h 971"/>
                <a:gd name="T78" fmla="*/ 242 w 815"/>
                <a:gd name="T79" fmla="*/ 605 h 971"/>
                <a:gd name="T80" fmla="*/ 125 w 815"/>
                <a:gd name="T81" fmla="*/ 636 h 971"/>
                <a:gd name="T82" fmla="*/ 56 w 815"/>
                <a:gd name="T83" fmla="*/ 665 h 971"/>
                <a:gd name="T84" fmla="*/ 20 w 815"/>
                <a:gd name="T85" fmla="*/ 706 h 971"/>
                <a:gd name="T86" fmla="*/ 9 w 815"/>
                <a:gd name="T87" fmla="*/ 741 h 971"/>
                <a:gd name="T88" fmla="*/ 0 w 815"/>
                <a:gd name="T89" fmla="*/ 817 h 971"/>
                <a:gd name="T90" fmla="*/ 0 w 815"/>
                <a:gd name="T91" fmla="*/ 830 h 971"/>
                <a:gd name="T92" fmla="*/ 5 w 815"/>
                <a:gd name="T93" fmla="*/ 849 h 971"/>
                <a:gd name="T94" fmla="*/ 37 w 815"/>
                <a:gd name="T95" fmla="*/ 886 h 971"/>
                <a:gd name="T96" fmla="*/ 93 w 815"/>
                <a:gd name="T97" fmla="*/ 919 h 971"/>
                <a:gd name="T98" fmla="*/ 214 w 815"/>
                <a:gd name="T99" fmla="*/ 954 h 971"/>
                <a:gd name="T100" fmla="*/ 260 w 815"/>
                <a:gd name="T101" fmla="*/ 960 h 971"/>
                <a:gd name="T102" fmla="*/ 407 w 815"/>
                <a:gd name="T103" fmla="*/ 971 h 971"/>
                <a:gd name="T104" fmla="*/ 445 w 815"/>
                <a:gd name="T105" fmla="*/ 946 h 971"/>
                <a:gd name="T106" fmla="*/ 529 w 815"/>
                <a:gd name="T107" fmla="*/ 963 h 971"/>
                <a:gd name="T108" fmla="*/ 675 w 815"/>
                <a:gd name="T109" fmla="*/ 937 h 971"/>
                <a:gd name="T110" fmla="*/ 747 w 815"/>
                <a:gd name="T111" fmla="*/ 904 h 971"/>
                <a:gd name="T112" fmla="*/ 798 w 815"/>
                <a:gd name="T113" fmla="*/ 865 h 971"/>
                <a:gd name="T114" fmla="*/ 812 w 815"/>
                <a:gd name="T115" fmla="*/ 839 h 971"/>
                <a:gd name="T116" fmla="*/ 815 w 815"/>
                <a:gd name="T117" fmla="*/ 824 h 971"/>
                <a:gd name="T118" fmla="*/ 815 w 815"/>
                <a:gd name="T119" fmla="*/ 822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15" h="971">
                  <a:moveTo>
                    <a:pt x="815" y="822"/>
                  </a:moveTo>
                  <a:lnTo>
                    <a:pt x="815" y="822"/>
                  </a:lnTo>
                  <a:lnTo>
                    <a:pt x="815" y="798"/>
                  </a:lnTo>
                  <a:lnTo>
                    <a:pt x="812" y="776"/>
                  </a:lnTo>
                  <a:lnTo>
                    <a:pt x="808" y="757"/>
                  </a:lnTo>
                  <a:lnTo>
                    <a:pt x="802" y="738"/>
                  </a:lnTo>
                  <a:lnTo>
                    <a:pt x="795" y="721"/>
                  </a:lnTo>
                  <a:lnTo>
                    <a:pt x="787" y="706"/>
                  </a:lnTo>
                  <a:lnTo>
                    <a:pt x="778" y="691"/>
                  </a:lnTo>
                  <a:lnTo>
                    <a:pt x="768" y="680"/>
                  </a:lnTo>
                  <a:lnTo>
                    <a:pt x="756" y="668"/>
                  </a:lnTo>
                  <a:lnTo>
                    <a:pt x="743" y="657"/>
                  </a:lnTo>
                  <a:lnTo>
                    <a:pt x="729" y="649"/>
                  </a:lnTo>
                  <a:lnTo>
                    <a:pt x="714" y="642"/>
                  </a:lnTo>
                  <a:lnTo>
                    <a:pt x="699" y="634"/>
                  </a:lnTo>
                  <a:lnTo>
                    <a:pt x="682" y="629"/>
                  </a:lnTo>
                  <a:lnTo>
                    <a:pt x="665" y="623"/>
                  </a:lnTo>
                  <a:lnTo>
                    <a:pt x="646" y="619"/>
                  </a:lnTo>
                  <a:lnTo>
                    <a:pt x="646" y="619"/>
                  </a:lnTo>
                  <a:lnTo>
                    <a:pt x="612" y="613"/>
                  </a:lnTo>
                  <a:lnTo>
                    <a:pt x="582" y="606"/>
                  </a:lnTo>
                  <a:lnTo>
                    <a:pt x="568" y="602"/>
                  </a:lnTo>
                  <a:lnTo>
                    <a:pt x="555" y="597"/>
                  </a:lnTo>
                  <a:lnTo>
                    <a:pt x="542" y="592"/>
                  </a:lnTo>
                  <a:lnTo>
                    <a:pt x="531" y="587"/>
                  </a:lnTo>
                  <a:lnTo>
                    <a:pt x="522" y="579"/>
                  </a:lnTo>
                  <a:lnTo>
                    <a:pt x="514" y="570"/>
                  </a:lnTo>
                  <a:lnTo>
                    <a:pt x="508" y="559"/>
                  </a:lnTo>
                  <a:lnTo>
                    <a:pt x="504" y="548"/>
                  </a:lnTo>
                  <a:lnTo>
                    <a:pt x="501" y="533"/>
                  </a:lnTo>
                  <a:lnTo>
                    <a:pt x="501" y="518"/>
                  </a:lnTo>
                  <a:lnTo>
                    <a:pt x="503" y="498"/>
                  </a:lnTo>
                  <a:lnTo>
                    <a:pt x="508" y="477"/>
                  </a:lnTo>
                  <a:lnTo>
                    <a:pt x="508" y="477"/>
                  </a:lnTo>
                  <a:lnTo>
                    <a:pt x="516" y="471"/>
                  </a:lnTo>
                  <a:lnTo>
                    <a:pt x="522" y="464"/>
                  </a:lnTo>
                  <a:lnTo>
                    <a:pt x="535" y="448"/>
                  </a:lnTo>
                  <a:lnTo>
                    <a:pt x="547" y="431"/>
                  </a:lnTo>
                  <a:lnTo>
                    <a:pt x="558" y="414"/>
                  </a:lnTo>
                  <a:lnTo>
                    <a:pt x="568" y="397"/>
                  </a:lnTo>
                  <a:lnTo>
                    <a:pt x="581" y="382"/>
                  </a:lnTo>
                  <a:lnTo>
                    <a:pt x="589" y="375"/>
                  </a:lnTo>
                  <a:lnTo>
                    <a:pt x="597" y="369"/>
                  </a:lnTo>
                  <a:lnTo>
                    <a:pt x="605" y="363"/>
                  </a:lnTo>
                  <a:lnTo>
                    <a:pt x="614" y="360"/>
                  </a:lnTo>
                  <a:lnTo>
                    <a:pt x="614" y="360"/>
                  </a:lnTo>
                  <a:lnTo>
                    <a:pt x="616" y="336"/>
                  </a:lnTo>
                  <a:lnTo>
                    <a:pt x="616" y="316"/>
                  </a:lnTo>
                  <a:lnTo>
                    <a:pt x="614" y="272"/>
                  </a:lnTo>
                  <a:lnTo>
                    <a:pt x="614" y="272"/>
                  </a:lnTo>
                  <a:lnTo>
                    <a:pt x="612" y="268"/>
                  </a:lnTo>
                  <a:lnTo>
                    <a:pt x="608" y="265"/>
                  </a:lnTo>
                  <a:lnTo>
                    <a:pt x="601" y="263"/>
                  </a:lnTo>
                  <a:lnTo>
                    <a:pt x="592" y="259"/>
                  </a:lnTo>
                  <a:lnTo>
                    <a:pt x="589" y="256"/>
                  </a:lnTo>
                  <a:lnTo>
                    <a:pt x="586" y="252"/>
                  </a:lnTo>
                  <a:lnTo>
                    <a:pt x="586" y="252"/>
                  </a:lnTo>
                  <a:lnTo>
                    <a:pt x="586" y="226"/>
                  </a:lnTo>
                  <a:lnTo>
                    <a:pt x="588" y="198"/>
                  </a:lnTo>
                  <a:lnTo>
                    <a:pt x="590" y="169"/>
                  </a:lnTo>
                  <a:lnTo>
                    <a:pt x="592" y="141"/>
                  </a:lnTo>
                  <a:lnTo>
                    <a:pt x="590" y="114"/>
                  </a:lnTo>
                  <a:lnTo>
                    <a:pt x="588" y="102"/>
                  </a:lnTo>
                  <a:lnTo>
                    <a:pt x="586" y="90"/>
                  </a:lnTo>
                  <a:lnTo>
                    <a:pt x="582" y="80"/>
                  </a:lnTo>
                  <a:lnTo>
                    <a:pt x="577" y="71"/>
                  </a:lnTo>
                  <a:lnTo>
                    <a:pt x="571" y="62"/>
                  </a:lnTo>
                  <a:lnTo>
                    <a:pt x="563" y="55"/>
                  </a:lnTo>
                  <a:lnTo>
                    <a:pt x="563" y="55"/>
                  </a:lnTo>
                  <a:lnTo>
                    <a:pt x="558" y="53"/>
                  </a:lnTo>
                  <a:lnTo>
                    <a:pt x="552" y="50"/>
                  </a:lnTo>
                  <a:lnTo>
                    <a:pt x="546" y="50"/>
                  </a:lnTo>
                  <a:lnTo>
                    <a:pt x="541" y="49"/>
                  </a:lnTo>
                  <a:lnTo>
                    <a:pt x="541" y="49"/>
                  </a:lnTo>
                  <a:lnTo>
                    <a:pt x="514" y="51"/>
                  </a:lnTo>
                  <a:lnTo>
                    <a:pt x="514" y="51"/>
                  </a:lnTo>
                  <a:lnTo>
                    <a:pt x="505" y="50"/>
                  </a:lnTo>
                  <a:lnTo>
                    <a:pt x="496" y="47"/>
                  </a:lnTo>
                  <a:lnTo>
                    <a:pt x="496" y="47"/>
                  </a:lnTo>
                  <a:lnTo>
                    <a:pt x="487" y="43"/>
                  </a:lnTo>
                  <a:lnTo>
                    <a:pt x="481" y="37"/>
                  </a:lnTo>
                  <a:lnTo>
                    <a:pt x="475" y="29"/>
                  </a:lnTo>
                  <a:lnTo>
                    <a:pt x="470" y="21"/>
                  </a:lnTo>
                  <a:lnTo>
                    <a:pt x="464" y="15"/>
                  </a:lnTo>
                  <a:lnTo>
                    <a:pt x="458" y="8"/>
                  </a:lnTo>
                  <a:lnTo>
                    <a:pt x="450" y="3"/>
                  </a:lnTo>
                  <a:lnTo>
                    <a:pt x="447" y="2"/>
                  </a:lnTo>
                  <a:lnTo>
                    <a:pt x="441" y="0"/>
                  </a:lnTo>
                  <a:lnTo>
                    <a:pt x="441" y="0"/>
                  </a:lnTo>
                  <a:lnTo>
                    <a:pt x="418" y="0"/>
                  </a:lnTo>
                  <a:lnTo>
                    <a:pt x="418" y="0"/>
                  </a:lnTo>
                  <a:lnTo>
                    <a:pt x="402" y="10"/>
                  </a:lnTo>
                  <a:lnTo>
                    <a:pt x="386" y="16"/>
                  </a:lnTo>
                  <a:lnTo>
                    <a:pt x="371" y="20"/>
                  </a:lnTo>
                  <a:lnTo>
                    <a:pt x="354" y="23"/>
                  </a:lnTo>
                  <a:lnTo>
                    <a:pt x="321" y="28"/>
                  </a:lnTo>
                  <a:lnTo>
                    <a:pt x="306" y="30"/>
                  </a:lnTo>
                  <a:lnTo>
                    <a:pt x="290" y="34"/>
                  </a:lnTo>
                  <a:lnTo>
                    <a:pt x="290" y="34"/>
                  </a:lnTo>
                  <a:lnTo>
                    <a:pt x="283" y="36"/>
                  </a:lnTo>
                  <a:lnTo>
                    <a:pt x="283" y="36"/>
                  </a:lnTo>
                  <a:lnTo>
                    <a:pt x="275" y="40"/>
                  </a:lnTo>
                  <a:lnTo>
                    <a:pt x="268" y="43"/>
                  </a:lnTo>
                  <a:lnTo>
                    <a:pt x="260" y="47"/>
                  </a:lnTo>
                  <a:lnTo>
                    <a:pt x="255" y="53"/>
                  </a:lnTo>
                  <a:lnTo>
                    <a:pt x="248" y="58"/>
                  </a:lnTo>
                  <a:lnTo>
                    <a:pt x="244" y="63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31" y="87"/>
                  </a:lnTo>
                  <a:lnTo>
                    <a:pt x="227" y="97"/>
                  </a:lnTo>
                  <a:lnTo>
                    <a:pt x="225" y="109"/>
                  </a:lnTo>
                  <a:lnTo>
                    <a:pt x="223" y="122"/>
                  </a:lnTo>
                  <a:lnTo>
                    <a:pt x="221" y="148"/>
                  </a:lnTo>
                  <a:lnTo>
                    <a:pt x="219" y="175"/>
                  </a:lnTo>
                  <a:lnTo>
                    <a:pt x="219" y="175"/>
                  </a:lnTo>
                  <a:lnTo>
                    <a:pt x="221" y="249"/>
                  </a:lnTo>
                  <a:lnTo>
                    <a:pt x="221" y="249"/>
                  </a:lnTo>
                  <a:lnTo>
                    <a:pt x="213" y="254"/>
                  </a:lnTo>
                  <a:lnTo>
                    <a:pt x="208" y="259"/>
                  </a:lnTo>
                  <a:lnTo>
                    <a:pt x="202" y="265"/>
                  </a:lnTo>
                  <a:lnTo>
                    <a:pt x="198" y="272"/>
                  </a:lnTo>
                  <a:lnTo>
                    <a:pt x="196" y="280"/>
                  </a:lnTo>
                  <a:lnTo>
                    <a:pt x="193" y="288"/>
                  </a:lnTo>
                  <a:lnTo>
                    <a:pt x="192" y="297"/>
                  </a:lnTo>
                  <a:lnTo>
                    <a:pt x="192" y="305"/>
                  </a:lnTo>
                  <a:lnTo>
                    <a:pt x="192" y="305"/>
                  </a:lnTo>
                  <a:lnTo>
                    <a:pt x="192" y="315"/>
                  </a:lnTo>
                  <a:lnTo>
                    <a:pt x="192" y="326"/>
                  </a:lnTo>
                  <a:lnTo>
                    <a:pt x="195" y="335"/>
                  </a:lnTo>
                  <a:lnTo>
                    <a:pt x="197" y="345"/>
                  </a:lnTo>
                  <a:lnTo>
                    <a:pt x="197" y="345"/>
                  </a:lnTo>
                  <a:lnTo>
                    <a:pt x="200" y="352"/>
                  </a:lnTo>
                  <a:lnTo>
                    <a:pt x="204" y="358"/>
                  </a:lnTo>
                  <a:lnTo>
                    <a:pt x="209" y="363"/>
                  </a:lnTo>
                  <a:lnTo>
                    <a:pt x="214" y="369"/>
                  </a:lnTo>
                  <a:lnTo>
                    <a:pt x="227" y="379"/>
                  </a:lnTo>
                  <a:lnTo>
                    <a:pt x="234" y="384"/>
                  </a:lnTo>
                  <a:lnTo>
                    <a:pt x="240" y="392"/>
                  </a:lnTo>
                  <a:lnTo>
                    <a:pt x="240" y="392"/>
                  </a:lnTo>
                  <a:lnTo>
                    <a:pt x="247" y="401"/>
                  </a:lnTo>
                  <a:lnTo>
                    <a:pt x="253" y="410"/>
                  </a:lnTo>
                  <a:lnTo>
                    <a:pt x="266" y="431"/>
                  </a:lnTo>
                  <a:lnTo>
                    <a:pt x="278" y="450"/>
                  </a:lnTo>
                  <a:lnTo>
                    <a:pt x="283" y="459"/>
                  </a:lnTo>
                  <a:lnTo>
                    <a:pt x="290" y="465"/>
                  </a:lnTo>
                  <a:lnTo>
                    <a:pt x="290" y="465"/>
                  </a:lnTo>
                  <a:lnTo>
                    <a:pt x="295" y="471"/>
                  </a:lnTo>
                  <a:lnTo>
                    <a:pt x="300" y="474"/>
                  </a:lnTo>
                  <a:lnTo>
                    <a:pt x="306" y="477"/>
                  </a:lnTo>
                  <a:lnTo>
                    <a:pt x="311" y="478"/>
                  </a:lnTo>
                  <a:lnTo>
                    <a:pt x="311" y="478"/>
                  </a:lnTo>
                  <a:lnTo>
                    <a:pt x="311" y="555"/>
                  </a:lnTo>
                  <a:lnTo>
                    <a:pt x="311" y="555"/>
                  </a:lnTo>
                  <a:lnTo>
                    <a:pt x="302" y="568"/>
                  </a:lnTo>
                  <a:lnTo>
                    <a:pt x="290" y="579"/>
                  </a:lnTo>
                  <a:lnTo>
                    <a:pt x="290" y="579"/>
                  </a:lnTo>
                  <a:lnTo>
                    <a:pt x="275" y="589"/>
                  </a:lnTo>
                  <a:lnTo>
                    <a:pt x="260" y="599"/>
                  </a:lnTo>
                  <a:lnTo>
                    <a:pt x="242" y="605"/>
                  </a:lnTo>
                  <a:lnTo>
                    <a:pt x="223" y="612"/>
                  </a:lnTo>
                  <a:lnTo>
                    <a:pt x="184" y="622"/>
                  </a:lnTo>
                  <a:lnTo>
                    <a:pt x="145" y="631"/>
                  </a:lnTo>
                  <a:lnTo>
                    <a:pt x="125" y="636"/>
                  </a:lnTo>
                  <a:lnTo>
                    <a:pt x="107" y="642"/>
                  </a:lnTo>
                  <a:lnTo>
                    <a:pt x="89" y="648"/>
                  </a:lnTo>
                  <a:lnTo>
                    <a:pt x="72" y="656"/>
                  </a:lnTo>
                  <a:lnTo>
                    <a:pt x="56" y="665"/>
                  </a:lnTo>
                  <a:lnTo>
                    <a:pt x="42" y="677"/>
                  </a:lnTo>
                  <a:lnTo>
                    <a:pt x="30" y="690"/>
                  </a:lnTo>
                  <a:lnTo>
                    <a:pt x="25" y="698"/>
                  </a:lnTo>
                  <a:lnTo>
                    <a:pt x="20" y="706"/>
                  </a:lnTo>
                  <a:lnTo>
                    <a:pt x="20" y="706"/>
                  </a:lnTo>
                  <a:lnTo>
                    <a:pt x="14" y="717"/>
                  </a:lnTo>
                  <a:lnTo>
                    <a:pt x="12" y="729"/>
                  </a:lnTo>
                  <a:lnTo>
                    <a:pt x="9" y="741"/>
                  </a:lnTo>
                  <a:lnTo>
                    <a:pt x="8" y="755"/>
                  </a:lnTo>
                  <a:lnTo>
                    <a:pt x="5" y="784"/>
                  </a:lnTo>
                  <a:lnTo>
                    <a:pt x="3" y="800"/>
                  </a:lnTo>
                  <a:lnTo>
                    <a:pt x="0" y="817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0" y="828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1" y="839"/>
                  </a:lnTo>
                  <a:lnTo>
                    <a:pt x="5" y="849"/>
                  </a:lnTo>
                  <a:lnTo>
                    <a:pt x="10" y="858"/>
                  </a:lnTo>
                  <a:lnTo>
                    <a:pt x="18" y="868"/>
                  </a:lnTo>
                  <a:lnTo>
                    <a:pt x="26" y="877"/>
                  </a:lnTo>
                  <a:lnTo>
                    <a:pt x="37" y="886"/>
                  </a:lnTo>
                  <a:lnTo>
                    <a:pt x="48" y="895"/>
                  </a:lnTo>
                  <a:lnTo>
                    <a:pt x="61" y="903"/>
                  </a:lnTo>
                  <a:lnTo>
                    <a:pt x="77" y="911"/>
                  </a:lnTo>
                  <a:lnTo>
                    <a:pt x="93" y="919"/>
                  </a:lnTo>
                  <a:lnTo>
                    <a:pt x="110" y="925"/>
                  </a:lnTo>
                  <a:lnTo>
                    <a:pt x="128" y="932"/>
                  </a:lnTo>
                  <a:lnTo>
                    <a:pt x="168" y="945"/>
                  </a:lnTo>
                  <a:lnTo>
                    <a:pt x="214" y="954"/>
                  </a:lnTo>
                  <a:lnTo>
                    <a:pt x="214" y="954"/>
                  </a:lnTo>
                  <a:lnTo>
                    <a:pt x="215" y="954"/>
                  </a:lnTo>
                  <a:lnTo>
                    <a:pt x="215" y="954"/>
                  </a:lnTo>
                  <a:lnTo>
                    <a:pt x="260" y="960"/>
                  </a:lnTo>
                  <a:lnTo>
                    <a:pt x="307" y="966"/>
                  </a:lnTo>
                  <a:lnTo>
                    <a:pt x="356" y="969"/>
                  </a:lnTo>
                  <a:lnTo>
                    <a:pt x="407" y="971"/>
                  </a:lnTo>
                  <a:lnTo>
                    <a:pt x="407" y="971"/>
                  </a:lnTo>
                  <a:lnTo>
                    <a:pt x="450" y="969"/>
                  </a:lnTo>
                  <a:lnTo>
                    <a:pt x="450" y="969"/>
                  </a:lnTo>
                  <a:lnTo>
                    <a:pt x="448" y="958"/>
                  </a:lnTo>
                  <a:lnTo>
                    <a:pt x="445" y="946"/>
                  </a:lnTo>
                  <a:lnTo>
                    <a:pt x="450" y="969"/>
                  </a:lnTo>
                  <a:lnTo>
                    <a:pt x="450" y="969"/>
                  </a:lnTo>
                  <a:lnTo>
                    <a:pt x="488" y="967"/>
                  </a:lnTo>
                  <a:lnTo>
                    <a:pt x="529" y="963"/>
                  </a:lnTo>
                  <a:lnTo>
                    <a:pt x="576" y="958"/>
                  </a:lnTo>
                  <a:lnTo>
                    <a:pt x="627" y="949"/>
                  </a:lnTo>
                  <a:lnTo>
                    <a:pt x="652" y="943"/>
                  </a:lnTo>
                  <a:lnTo>
                    <a:pt x="675" y="937"/>
                  </a:lnTo>
                  <a:lnTo>
                    <a:pt x="697" y="930"/>
                  </a:lnTo>
                  <a:lnTo>
                    <a:pt x="717" y="922"/>
                  </a:lnTo>
                  <a:lnTo>
                    <a:pt x="734" y="915"/>
                  </a:lnTo>
                  <a:lnTo>
                    <a:pt x="747" y="904"/>
                  </a:lnTo>
                  <a:lnTo>
                    <a:pt x="747" y="904"/>
                  </a:lnTo>
                  <a:lnTo>
                    <a:pt x="768" y="892"/>
                  </a:lnTo>
                  <a:lnTo>
                    <a:pt x="785" y="879"/>
                  </a:lnTo>
                  <a:lnTo>
                    <a:pt x="798" y="865"/>
                  </a:lnTo>
                  <a:lnTo>
                    <a:pt x="803" y="858"/>
                  </a:lnTo>
                  <a:lnTo>
                    <a:pt x="808" y="851"/>
                  </a:lnTo>
                  <a:lnTo>
                    <a:pt x="808" y="851"/>
                  </a:lnTo>
                  <a:lnTo>
                    <a:pt x="812" y="839"/>
                  </a:lnTo>
                  <a:lnTo>
                    <a:pt x="815" y="828"/>
                  </a:lnTo>
                  <a:lnTo>
                    <a:pt x="815" y="828"/>
                  </a:lnTo>
                  <a:lnTo>
                    <a:pt x="815" y="828"/>
                  </a:lnTo>
                  <a:lnTo>
                    <a:pt x="815" y="824"/>
                  </a:lnTo>
                  <a:lnTo>
                    <a:pt x="815" y="823"/>
                  </a:lnTo>
                  <a:lnTo>
                    <a:pt x="815" y="823"/>
                  </a:lnTo>
                  <a:lnTo>
                    <a:pt x="815" y="822"/>
                  </a:lnTo>
                  <a:lnTo>
                    <a:pt x="815" y="8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  <p:sp>
          <p:nvSpPr>
            <p:cNvPr id="38" name="Freeform 11391"/>
            <p:cNvSpPr/>
            <p:nvPr/>
          </p:nvSpPr>
          <p:spPr bwMode="auto">
            <a:xfrm>
              <a:off x="7502701" y="3762948"/>
              <a:ext cx="35016" cy="33494"/>
            </a:xfrm>
            <a:custGeom>
              <a:avLst/>
              <a:gdLst>
                <a:gd name="T0" fmla="*/ 85 w 90"/>
                <a:gd name="T1" fmla="*/ 35 h 90"/>
                <a:gd name="T2" fmla="*/ 55 w 90"/>
                <a:gd name="T3" fmla="*/ 35 h 90"/>
                <a:gd name="T4" fmla="*/ 55 w 90"/>
                <a:gd name="T5" fmla="*/ 5 h 90"/>
                <a:gd name="T6" fmla="*/ 55 w 90"/>
                <a:gd name="T7" fmla="*/ 5 h 90"/>
                <a:gd name="T8" fmla="*/ 55 w 90"/>
                <a:gd name="T9" fmla="*/ 3 h 90"/>
                <a:gd name="T10" fmla="*/ 53 w 90"/>
                <a:gd name="T11" fmla="*/ 1 h 90"/>
                <a:gd name="T12" fmla="*/ 52 w 90"/>
                <a:gd name="T13" fmla="*/ 0 h 90"/>
                <a:gd name="T14" fmla="*/ 50 w 90"/>
                <a:gd name="T15" fmla="*/ 0 h 90"/>
                <a:gd name="T16" fmla="*/ 40 w 90"/>
                <a:gd name="T17" fmla="*/ 0 h 90"/>
                <a:gd name="T18" fmla="*/ 40 w 90"/>
                <a:gd name="T19" fmla="*/ 0 h 90"/>
                <a:gd name="T20" fmla="*/ 39 w 90"/>
                <a:gd name="T21" fmla="*/ 0 h 90"/>
                <a:gd name="T22" fmla="*/ 36 w 90"/>
                <a:gd name="T23" fmla="*/ 1 h 90"/>
                <a:gd name="T24" fmla="*/ 35 w 90"/>
                <a:gd name="T25" fmla="*/ 3 h 90"/>
                <a:gd name="T26" fmla="*/ 35 w 90"/>
                <a:gd name="T27" fmla="*/ 5 h 90"/>
                <a:gd name="T28" fmla="*/ 35 w 90"/>
                <a:gd name="T29" fmla="*/ 35 h 90"/>
                <a:gd name="T30" fmla="*/ 5 w 90"/>
                <a:gd name="T31" fmla="*/ 35 h 90"/>
                <a:gd name="T32" fmla="*/ 5 w 90"/>
                <a:gd name="T33" fmla="*/ 35 h 90"/>
                <a:gd name="T34" fmla="*/ 4 w 90"/>
                <a:gd name="T35" fmla="*/ 35 h 90"/>
                <a:gd name="T36" fmla="*/ 1 w 90"/>
                <a:gd name="T37" fmla="*/ 37 h 90"/>
                <a:gd name="T38" fmla="*/ 1 w 90"/>
                <a:gd name="T39" fmla="*/ 38 h 90"/>
                <a:gd name="T40" fmla="*/ 0 w 90"/>
                <a:gd name="T41" fmla="*/ 40 h 90"/>
                <a:gd name="T42" fmla="*/ 0 w 90"/>
                <a:gd name="T43" fmla="*/ 50 h 90"/>
                <a:gd name="T44" fmla="*/ 0 w 90"/>
                <a:gd name="T45" fmla="*/ 50 h 90"/>
                <a:gd name="T46" fmla="*/ 1 w 90"/>
                <a:gd name="T47" fmla="*/ 51 h 90"/>
                <a:gd name="T48" fmla="*/ 1 w 90"/>
                <a:gd name="T49" fmla="*/ 54 h 90"/>
                <a:gd name="T50" fmla="*/ 4 w 90"/>
                <a:gd name="T51" fmla="*/ 54 h 90"/>
                <a:gd name="T52" fmla="*/ 5 w 90"/>
                <a:gd name="T53" fmla="*/ 55 h 90"/>
                <a:gd name="T54" fmla="*/ 35 w 90"/>
                <a:gd name="T55" fmla="*/ 55 h 90"/>
                <a:gd name="T56" fmla="*/ 35 w 90"/>
                <a:gd name="T57" fmla="*/ 85 h 90"/>
                <a:gd name="T58" fmla="*/ 35 w 90"/>
                <a:gd name="T59" fmla="*/ 85 h 90"/>
                <a:gd name="T60" fmla="*/ 35 w 90"/>
                <a:gd name="T61" fmla="*/ 86 h 90"/>
                <a:gd name="T62" fmla="*/ 36 w 90"/>
                <a:gd name="T63" fmla="*/ 89 h 90"/>
                <a:gd name="T64" fmla="*/ 39 w 90"/>
                <a:gd name="T65" fmla="*/ 89 h 90"/>
                <a:gd name="T66" fmla="*/ 40 w 90"/>
                <a:gd name="T67" fmla="*/ 90 h 90"/>
                <a:gd name="T68" fmla="*/ 50 w 90"/>
                <a:gd name="T69" fmla="*/ 90 h 90"/>
                <a:gd name="T70" fmla="*/ 50 w 90"/>
                <a:gd name="T71" fmla="*/ 90 h 90"/>
                <a:gd name="T72" fmla="*/ 52 w 90"/>
                <a:gd name="T73" fmla="*/ 89 h 90"/>
                <a:gd name="T74" fmla="*/ 53 w 90"/>
                <a:gd name="T75" fmla="*/ 89 h 90"/>
                <a:gd name="T76" fmla="*/ 55 w 90"/>
                <a:gd name="T77" fmla="*/ 86 h 90"/>
                <a:gd name="T78" fmla="*/ 55 w 90"/>
                <a:gd name="T79" fmla="*/ 85 h 90"/>
                <a:gd name="T80" fmla="*/ 55 w 90"/>
                <a:gd name="T81" fmla="*/ 55 h 90"/>
                <a:gd name="T82" fmla="*/ 85 w 90"/>
                <a:gd name="T83" fmla="*/ 55 h 90"/>
                <a:gd name="T84" fmla="*/ 85 w 90"/>
                <a:gd name="T85" fmla="*/ 55 h 90"/>
                <a:gd name="T86" fmla="*/ 87 w 90"/>
                <a:gd name="T87" fmla="*/ 54 h 90"/>
                <a:gd name="T88" fmla="*/ 89 w 90"/>
                <a:gd name="T89" fmla="*/ 54 h 90"/>
                <a:gd name="T90" fmla="*/ 90 w 90"/>
                <a:gd name="T91" fmla="*/ 51 h 90"/>
                <a:gd name="T92" fmla="*/ 90 w 90"/>
                <a:gd name="T93" fmla="*/ 50 h 90"/>
                <a:gd name="T94" fmla="*/ 90 w 90"/>
                <a:gd name="T95" fmla="*/ 40 h 90"/>
                <a:gd name="T96" fmla="*/ 90 w 90"/>
                <a:gd name="T97" fmla="*/ 40 h 90"/>
                <a:gd name="T98" fmla="*/ 90 w 90"/>
                <a:gd name="T99" fmla="*/ 38 h 90"/>
                <a:gd name="T100" fmla="*/ 89 w 90"/>
                <a:gd name="T101" fmla="*/ 37 h 90"/>
                <a:gd name="T102" fmla="*/ 87 w 90"/>
                <a:gd name="T103" fmla="*/ 35 h 90"/>
                <a:gd name="T104" fmla="*/ 85 w 90"/>
                <a:gd name="T105" fmla="*/ 35 h 90"/>
                <a:gd name="T106" fmla="*/ 85 w 90"/>
                <a:gd name="T10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" h="90">
                  <a:moveTo>
                    <a:pt x="85" y="35"/>
                  </a:moveTo>
                  <a:lnTo>
                    <a:pt x="55" y="3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3"/>
                  </a:lnTo>
                  <a:lnTo>
                    <a:pt x="53" y="1"/>
                  </a:lnTo>
                  <a:lnTo>
                    <a:pt x="52" y="0"/>
                  </a:lnTo>
                  <a:lnTo>
                    <a:pt x="50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39" y="0"/>
                  </a:lnTo>
                  <a:lnTo>
                    <a:pt x="36" y="1"/>
                  </a:lnTo>
                  <a:lnTo>
                    <a:pt x="35" y="3"/>
                  </a:lnTo>
                  <a:lnTo>
                    <a:pt x="35" y="5"/>
                  </a:lnTo>
                  <a:lnTo>
                    <a:pt x="3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4" y="35"/>
                  </a:lnTo>
                  <a:lnTo>
                    <a:pt x="1" y="37"/>
                  </a:lnTo>
                  <a:lnTo>
                    <a:pt x="1" y="38"/>
                  </a:lnTo>
                  <a:lnTo>
                    <a:pt x="0" y="4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1" y="51"/>
                  </a:lnTo>
                  <a:lnTo>
                    <a:pt x="1" y="54"/>
                  </a:lnTo>
                  <a:lnTo>
                    <a:pt x="4" y="54"/>
                  </a:lnTo>
                  <a:lnTo>
                    <a:pt x="5" y="55"/>
                  </a:lnTo>
                  <a:lnTo>
                    <a:pt x="35" y="55"/>
                  </a:lnTo>
                  <a:lnTo>
                    <a:pt x="35" y="85"/>
                  </a:lnTo>
                  <a:lnTo>
                    <a:pt x="35" y="85"/>
                  </a:lnTo>
                  <a:lnTo>
                    <a:pt x="35" y="86"/>
                  </a:lnTo>
                  <a:lnTo>
                    <a:pt x="36" y="89"/>
                  </a:lnTo>
                  <a:lnTo>
                    <a:pt x="39" y="89"/>
                  </a:lnTo>
                  <a:lnTo>
                    <a:pt x="40" y="90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2" y="89"/>
                  </a:lnTo>
                  <a:lnTo>
                    <a:pt x="53" y="89"/>
                  </a:lnTo>
                  <a:lnTo>
                    <a:pt x="55" y="86"/>
                  </a:lnTo>
                  <a:lnTo>
                    <a:pt x="55" y="85"/>
                  </a:lnTo>
                  <a:lnTo>
                    <a:pt x="55" y="55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7" y="54"/>
                  </a:lnTo>
                  <a:lnTo>
                    <a:pt x="89" y="54"/>
                  </a:lnTo>
                  <a:lnTo>
                    <a:pt x="90" y="51"/>
                  </a:lnTo>
                  <a:lnTo>
                    <a:pt x="90" y="50"/>
                  </a:lnTo>
                  <a:lnTo>
                    <a:pt x="90" y="40"/>
                  </a:lnTo>
                  <a:lnTo>
                    <a:pt x="90" y="40"/>
                  </a:lnTo>
                  <a:lnTo>
                    <a:pt x="90" y="38"/>
                  </a:lnTo>
                  <a:lnTo>
                    <a:pt x="89" y="37"/>
                  </a:lnTo>
                  <a:lnTo>
                    <a:pt x="87" y="35"/>
                  </a:lnTo>
                  <a:lnTo>
                    <a:pt x="85" y="35"/>
                  </a:lnTo>
                  <a:lnTo>
                    <a:pt x="85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700"/>
            </a:p>
          </p:txBody>
        </p:sp>
      </p:grpSp>
      <p:sp>
        <p:nvSpPr>
          <p:cNvPr id="39" name="Freeform 163"/>
          <p:cNvSpPr>
            <a:spLocks noEditPoints="1"/>
          </p:cNvSpPr>
          <p:nvPr/>
        </p:nvSpPr>
        <p:spPr bwMode="auto">
          <a:xfrm>
            <a:off x="2583194" y="2839138"/>
            <a:ext cx="425214" cy="425209"/>
          </a:xfrm>
          <a:custGeom>
            <a:avLst/>
            <a:gdLst>
              <a:gd name="T0" fmla="*/ 0 w 140"/>
              <a:gd name="T1" fmla="*/ 63 h 140"/>
              <a:gd name="T2" fmla="*/ 128 w 140"/>
              <a:gd name="T3" fmla="*/ 30 h 140"/>
              <a:gd name="T4" fmla="*/ 139 w 140"/>
              <a:gd name="T5" fmla="*/ 26 h 140"/>
              <a:gd name="T6" fmla="*/ 135 w 140"/>
              <a:gd name="T7" fmla="*/ 59 h 140"/>
              <a:gd name="T8" fmla="*/ 106 w 140"/>
              <a:gd name="T9" fmla="*/ 45 h 140"/>
              <a:gd name="T10" fmla="*/ 70 w 140"/>
              <a:gd name="T11" fmla="*/ 14 h 140"/>
              <a:gd name="T12" fmla="*/ 126 w 140"/>
              <a:gd name="T13" fmla="*/ 75 h 140"/>
              <a:gd name="T14" fmla="*/ 24 w 140"/>
              <a:gd name="T15" fmla="*/ 102 h 140"/>
              <a:gd name="T16" fmla="*/ 33 w 140"/>
              <a:gd name="T17" fmla="*/ 92 h 140"/>
              <a:gd name="T18" fmla="*/ 1 w 140"/>
              <a:gd name="T19" fmla="*/ 84 h 140"/>
              <a:gd name="T20" fmla="*/ 4 w 140"/>
              <a:gd name="T21" fmla="*/ 116 h 140"/>
              <a:gd name="T22" fmla="*/ 70 w 140"/>
              <a:gd name="T23" fmla="*/ 140 h 140"/>
              <a:gd name="T24" fmla="*/ 126 w 140"/>
              <a:gd name="T25" fmla="*/ 75 h 140"/>
              <a:gd name="T26" fmla="*/ 101 w 140"/>
              <a:gd name="T27" fmla="*/ 68 h 140"/>
              <a:gd name="T28" fmla="*/ 38 w 140"/>
              <a:gd name="T29" fmla="*/ 68 h 140"/>
              <a:gd name="T30" fmla="*/ 74 w 140"/>
              <a:gd name="T31" fmla="*/ 49 h 140"/>
              <a:gd name="T32" fmla="*/ 68 w 140"/>
              <a:gd name="T33" fmla="*/ 46 h 140"/>
              <a:gd name="T34" fmla="*/ 61 w 140"/>
              <a:gd name="T35" fmla="*/ 53 h 140"/>
              <a:gd name="T36" fmla="*/ 60 w 140"/>
              <a:gd name="T37" fmla="*/ 65 h 140"/>
              <a:gd name="T38" fmla="*/ 66 w 140"/>
              <a:gd name="T39" fmla="*/ 70 h 140"/>
              <a:gd name="T40" fmla="*/ 68 w 140"/>
              <a:gd name="T41" fmla="*/ 80 h 140"/>
              <a:gd name="T42" fmla="*/ 64 w 140"/>
              <a:gd name="T43" fmla="*/ 74 h 140"/>
              <a:gd name="T44" fmla="*/ 60 w 140"/>
              <a:gd name="T45" fmla="*/ 82 h 140"/>
              <a:gd name="T46" fmla="*/ 68 w 140"/>
              <a:gd name="T47" fmla="*/ 91 h 140"/>
              <a:gd name="T48" fmla="*/ 74 w 140"/>
              <a:gd name="T49" fmla="*/ 87 h 140"/>
              <a:gd name="T50" fmla="*/ 85 w 140"/>
              <a:gd name="T51" fmla="*/ 77 h 140"/>
              <a:gd name="T52" fmla="*/ 78 w 140"/>
              <a:gd name="T53" fmla="*/ 67 h 140"/>
              <a:gd name="T54" fmla="*/ 74 w 140"/>
              <a:gd name="T55" fmla="*/ 65 h 140"/>
              <a:gd name="T56" fmla="*/ 76 w 140"/>
              <a:gd name="T57" fmla="*/ 58 h 140"/>
              <a:gd name="T58" fmla="*/ 83 w 140"/>
              <a:gd name="T59" fmla="*/ 61 h 140"/>
              <a:gd name="T60" fmla="*/ 74 w 140"/>
              <a:gd name="T61" fmla="*/ 49 h 140"/>
              <a:gd name="T62" fmla="*/ 77 w 140"/>
              <a:gd name="T63" fmla="*/ 79 h 140"/>
              <a:gd name="T64" fmla="*/ 77 w 140"/>
              <a:gd name="T65" fmla="*/ 74 h 140"/>
              <a:gd name="T66" fmla="*/ 75 w 140"/>
              <a:gd name="T67" fmla="*/ 72 h 140"/>
              <a:gd name="T68" fmla="*/ 74 w 140"/>
              <a:gd name="T69" fmla="*/ 81 h 140"/>
              <a:gd name="T70" fmla="*/ 65 w 140"/>
              <a:gd name="T71" fmla="*/ 59 h 140"/>
              <a:gd name="T72" fmla="*/ 68 w 140"/>
              <a:gd name="T73" fmla="*/ 64 h 140"/>
              <a:gd name="T74" fmla="*/ 65 w 140"/>
              <a:gd name="T75" fmla="*/ 57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0" h="140">
                <a:moveTo>
                  <a:pt x="14" y="65"/>
                </a:moveTo>
                <a:cubicBezTo>
                  <a:pt x="0" y="63"/>
                  <a:pt x="0" y="63"/>
                  <a:pt x="0" y="63"/>
                </a:cubicBezTo>
                <a:cubicBezTo>
                  <a:pt x="3" y="27"/>
                  <a:pt x="34" y="0"/>
                  <a:pt x="70" y="0"/>
                </a:cubicBezTo>
                <a:cubicBezTo>
                  <a:pt x="94" y="0"/>
                  <a:pt x="115" y="12"/>
                  <a:pt x="128" y="30"/>
                </a:cubicBezTo>
                <a:cubicBezTo>
                  <a:pt x="136" y="24"/>
                  <a:pt x="136" y="24"/>
                  <a:pt x="136" y="24"/>
                </a:cubicBezTo>
                <a:cubicBezTo>
                  <a:pt x="137" y="23"/>
                  <a:pt x="139" y="24"/>
                  <a:pt x="139" y="26"/>
                </a:cubicBezTo>
                <a:cubicBezTo>
                  <a:pt x="139" y="56"/>
                  <a:pt x="139" y="56"/>
                  <a:pt x="139" y="56"/>
                </a:cubicBezTo>
                <a:cubicBezTo>
                  <a:pt x="139" y="58"/>
                  <a:pt x="137" y="59"/>
                  <a:pt x="135" y="59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5" y="47"/>
                  <a:pt x="104" y="46"/>
                  <a:pt x="106" y="45"/>
                </a:cubicBezTo>
                <a:cubicBezTo>
                  <a:pt x="116" y="38"/>
                  <a:pt x="116" y="38"/>
                  <a:pt x="116" y="38"/>
                </a:cubicBezTo>
                <a:cubicBezTo>
                  <a:pt x="106" y="23"/>
                  <a:pt x="89" y="14"/>
                  <a:pt x="70" y="14"/>
                </a:cubicBezTo>
                <a:cubicBezTo>
                  <a:pt x="41" y="14"/>
                  <a:pt x="17" y="36"/>
                  <a:pt x="14" y="65"/>
                </a:cubicBezTo>
                <a:close/>
                <a:moveTo>
                  <a:pt x="126" y="75"/>
                </a:moveTo>
                <a:cubicBezTo>
                  <a:pt x="123" y="104"/>
                  <a:pt x="99" y="126"/>
                  <a:pt x="70" y="126"/>
                </a:cubicBezTo>
                <a:cubicBezTo>
                  <a:pt x="51" y="126"/>
                  <a:pt x="34" y="116"/>
                  <a:pt x="24" y="102"/>
                </a:cubicBezTo>
                <a:cubicBezTo>
                  <a:pt x="34" y="95"/>
                  <a:pt x="34" y="95"/>
                  <a:pt x="34" y="95"/>
                </a:cubicBezTo>
                <a:cubicBezTo>
                  <a:pt x="36" y="94"/>
                  <a:pt x="35" y="93"/>
                  <a:pt x="33" y="92"/>
                </a:cubicBezTo>
                <a:cubicBezTo>
                  <a:pt x="5" y="81"/>
                  <a:pt x="5" y="81"/>
                  <a:pt x="5" y="81"/>
                </a:cubicBezTo>
                <a:cubicBezTo>
                  <a:pt x="3" y="81"/>
                  <a:pt x="1" y="82"/>
                  <a:pt x="1" y="84"/>
                </a:cubicBezTo>
                <a:cubicBezTo>
                  <a:pt x="1" y="114"/>
                  <a:pt x="1" y="114"/>
                  <a:pt x="1" y="114"/>
                </a:cubicBezTo>
                <a:cubicBezTo>
                  <a:pt x="1" y="116"/>
                  <a:pt x="3" y="117"/>
                  <a:pt x="4" y="116"/>
                </a:cubicBezTo>
                <a:cubicBezTo>
                  <a:pt x="12" y="110"/>
                  <a:pt x="12" y="110"/>
                  <a:pt x="12" y="110"/>
                </a:cubicBezTo>
                <a:cubicBezTo>
                  <a:pt x="25" y="128"/>
                  <a:pt x="46" y="140"/>
                  <a:pt x="70" y="140"/>
                </a:cubicBezTo>
                <a:cubicBezTo>
                  <a:pt x="106" y="140"/>
                  <a:pt x="137" y="113"/>
                  <a:pt x="140" y="77"/>
                </a:cubicBezTo>
                <a:lnTo>
                  <a:pt x="126" y="75"/>
                </a:lnTo>
                <a:close/>
                <a:moveTo>
                  <a:pt x="70" y="36"/>
                </a:moveTo>
                <a:cubicBezTo>
                  <a:pt x="87" y="36"/>
                  <a:pt x="101" y="50"/>
                  <a:pt x="101" y="68"/>
                </a:cubicBezTo>
                <a:cubicBezTo>
                  <a:pt x="101" y="85"/>
                  <a:pt x="87" y="99"/>
                  <a:pt x="70" y="99"/>
                </a:cubicBezTo>
                <a:cubicBezTo>
                  <a:pt x="52" y="99"/>
                  <a:pt x="38" y="85"/>
                  <a:pt x="38" y="68"/>
                </a:cubicBezTo>
                <a:cubicBezTo>
                  <a:pt x="38" y="50"/>
                  <a:pt x="52" y="36"/>
                  <a:pt x="70" y="36"/>
                </a:cubicBezTo>
                <a:close/>
                <a:moveTo>
                  <a:pt x="74" y="49"/>
                </a:moveTo>
                <a:cubicBezTo>
                  <a:pt x="74" y="46"/>
                  <a:pt x="74" y="46"/>
                  <a:pt x="74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9"/>
                  <a:pt x="68" y="49"/>
                  <a:pt x="68" y="49"/>
                </a:cubicBezTo>
                <a:cubicBezTo>
                  <a:pt x="64" y="50"/>
                  <a:pt x="62" y="51"/>
                  <a:pt x="61" y="53"/>
                </a:cubicBezTo>
                <a:cubicBezTo>
                  <a:pt x="59" y="55"/>
                  <a:pt x="58" y="57"/>
                  <a:pt x="58" y="59"/>
                </a:cubicBezTo>
                <a:cubicBezTo>
                  <a:pt x="58" y="61"/>
                  <a:pt x="58" y="63"/>
                  <a:pt x="60" y="65"/>
                </a:cubicBezTo>
                <a:cubicBezTo>
                  <a:pt x="61" y="67"/>
                  <a:pt x="63" y="68"/>
                  <a:pt x="65" y="69"/>
                </a:cubicBezTo>
                <a:cubicBezTo>
                  <a:pt x="65" y="69"/>
                  <a:pt x="66" y="69"/>
                  <a:pt x="66" y="70"/>
                </a:cubicBezTo>
                <a:cubicBezTo>
                  <a:pt x="67" y="70"/>
                  <a:pt x="67" y="70"/>
                  <a:pt x="68" y="70"/>
                </a:cubicBezTo>
                <a:cubicBezTo>
                  <a:pt x="68" y="80"/>
                  <a:pt x="68" y="80"/>
                  <a:pt x="68" y="80"/>
                </a:cubicBezTo>
                <a:cubicBezTo>
                  <a:pt x="67" y="80"/>
                  <a:pt x="66" y="79"/>
                  <a:pt x="65" y="78"/>
                </a:cubicBezTo>
                <a:cubicBezTo>
                  <a:pt x="64" y="77"/>
                  <a:pt x="64" y="76"/>
                  <a:pt x="64" y="74"/>
                </a:cubicBezTo>
                <a:cubicBezTo>
                  <a:pt x="57" y="74"/>
                  <a:pt x="57" y="74"/>
                  <a:pt x="57" y="74"/>
                </a:cubicBezTo>
                <a:cubicBezTo>
                  <a:pt x="57" y="77"/>
                  <a:pt x="58" y="80"/>
                  <a:pt x="60" y="82"/>
                </a:cubicBezTo>
                <a:cubicBezTo>
                  <a:pt x="61" y="85"/>
                  <a:pt x="64" y="86"/>
                  <a:pt x="68" y="87"/>
                </a:cubicBezTo>
                <a:cubicBezTo>
                  <a:pt x="68" y="91"/>
                  <a:pt x="68" y="91"/>
                  <a:pt x="68" y="91"/>
                </a:cubicBezTo>
                <a:cubicBezTo>
                  <a:pt x="74" y="91"/>
                  <a:pt x="74" y="91"/>
                  <a:pt x="74" y="91"/>
                </a:cubicBezTo>
                <a:cubicBezTo>
                  <a:pt x="74" y="87"/>
                  <a:pt x="74" y="87"/>
                  <a:pt x="74" y="87"/>
                </a:cubicBezTo>
                <a:cubicBezTo>
                  <a:pt x="78" y="87"/>
                  <a:pt x="80" y="85"/>
                  <a:pt x="82" y="84"/>
                </a:cubicBezTo>
                <a:cubicBezTo>
                  <a:pt x="83" y="82"/>
                  <a:pt x="84" y="80"/>
                  <a:pt x="85" y="77"/>
                </a:cubicBezTo>
                <a:cubicBezTo>
                  <a:pt x="85" y="75"/>
                  <a:pt x="85" y="73"/>
                  <a:pt x="83" y="71"/>
                </a:cubicBezTo>
                <a:cubicBezTo>
                  <a:pt x="82" y="69"/>
                  <a:pt x="81" y="68"/>
                  <a:pt x="78" y="67"/>
                </a:cubicBezTo>
                <a:cubicBezTo>
                  <a:pt x="78" y="67"/>
                  <a:pt x="77" y="66"/>
                  <a:pt x="76" y="66"/>
                </a:cubicBezTo>
                <a:cubicBezTo>
                  <a:pt x="76" y="66"/>
                  <a:pt x="75" y="66"/>
                  <a:pt x="74" y="65"/>
                </a:cubicBezTo>
                <a:cubicBezTo>
                  <a:pt x="74" y="55"/>
                  <a:pt x="74" y="55"/>
                  <a:pt x="74" y="55"/>
                </a:cubicBezTo>
                <a:cubicBezTo>
                  <a:pt x="75" y="56"/>
                  <a:pt x="76" y="57"/>
                  <a:pt x="76" y="58"/>
                </a:cubicBezTo>
                <a:cubicBezTo>
                  <a:pt x="77" y="58"/>
                  <a:pt x="77" y="59"/>
                  <a:pt x="77" y="61"/>
                </a:cubicBezTo>
                <a:cubicBezTo>
                  <a:pt x="83" y="61"/>
                  <a:pt x="83" y="61"/>
                  <a:pt x="83" y="61"/>
                </a:cubicBezTo>
                <a:cubicBezTo>
                  <a:pt x="84" y="59"/>
                  <a:pt x="83" y="57"/>
                  <a:pt x="82" y="54"/>
                </a:cubicBezTo>
                <a:cubicBezTo>
                  <a:pt x="80" y="52"/>
                  <a:pt x="78" y="50"/>
                  <a:pt x="74" y="49"/>
                </a:cubicBezTo>
                <a:close/>
                <a:moveTo>
                  <a:pt x="74" y="81"/>
                </a:moveTo>
                <a:cubicBezTo>
                  <a:pt x="75" y="80"/>
                  <a:pt x="76" y="80"/>
                  <a:pt x="77" y="79"/>
                </a:cubicBezTo>
                <a:cubicBezTo>
                  <a:pt x="77" y="79"/>
                  <a:pt x="78" y="78"/>
                  <a:pt x="78" y="77"/>
                </a:cubicBezTo>
                <a:cubicBezTo>
                  <a:pt x="78" y="76"/>
                  <a:pt x="78" y="75"/>
                  <a:pt x="77" y="74"/>
                </a:cubicBezTo>
                <a:cubicBezTo>
                  <a:pt x="77" y="73"/>
                  <a:pt x="76" y="73"/>
                  <a:pt x="75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2"/>
                  <a:pt x="74" y="72"/>
                </a:cubicBezTo>
                <a:lnTo>
                  <a:pt x="74" y="81"/>
                </a:lnTo>
                <a:close/>
                <a:moveTo>
                  <a:pt x="65" y="57"/>
                </a:moveTo>
                <a:cubicBezTo>
                  <a:pt x="65" y="58"/>
                  <a:pt x="65" y="58"/>
                  <a:pt x="65" y="59"/>
                </a:cubicBezTo>
                <a:cubicBezTo>
                  <a:pt x="65" y="61"/>
                  <a:pt x="65" y="61"/>
                  <a:pt x="65" y="62"/>
                </a:cubicBezTo>
                <a:cubicBezTo>
                  <a:pt x="66" y="63"/>
                  <a:pt x="67" y="63"/>
                  <a:pt x="68" y="64"/>
                </a:cubicBezTo>
                <a:cubicBezTo>
                  <a:pt x="68" y="55"/>
                  <a:pt x="68" y="55"/>
                  <a:pt x="68" y="55"/>
                </a:cubicBezTo>
                <a:cubicBezTo>
                  <a:pt x="67" y="56"/>
                  <a:pt x="66" y="56"/>
                  <a:pt x="65" y="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4652" tIns="32327" rIns="64652" bIns="32327" numCol="1" anchor="t" anchorCtr="0" compatLnSpc="1"/>
          <a:lstStyle/>
          <a:p>
            <a:endParaRPr lang="zh-CN" altLang="en-US" sz="1700"/>
          </a:p>
        </p:txBody>
      </p:sp>
      <p:sp>
        <p:nvSpPr>
          <p:cNvPr id="40" name="矩形 39"/>
          <p:cNvSpPr/>
          <p:nvPr/>
        </p:nvSpPr>
        <p:spPr>
          <a:xfrm>
            <a:off x="1584960" y="4310380"/>
            <a:ext cx="233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dirty="0"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主题介绍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835400" y="4310380"/>
            <a:ext cx="23856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设计思路与理念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307909" y="4310277"/>
            <a:ext cx="203100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项目分工介绍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517255" y="4319270"/>
            <a:ext cx="2499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dirty="0"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程序简单演示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449830" y="3686810"/>
            <a:ext cx="8695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           </a:t>
            </a:r>
            <a:r>
              <a:rPr lang="en-US" altLang="zh-CN" sz="280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02           03           04</a:t>
            </a:r>
            <a:endParaRPr lang="en-US" altLang="zh-CN" sz="2800" noProof="0" dirty="0">
              <a:ln>
                <a:noFill/>
              </a:ln>
              <a:solidFill>
                <a:srgbClr val="E46F2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117900" y="993695"/>
            <a:ext cx="1649386" cy="923330"/>
          </a:xfrm>
          <a:prstGeom prst="rect">
            <a:avLst/>
          </a:prstGeom>
          <a:noFill/>
          <a:effectLst>
            <a:outerShdw blurRad="50800" dist="38100" dir="2700000" algn="tl" rotWithShape="0">
              <a:srgbClr val="FFFFFF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0" i="0" u="none" strike="noStrike" kern="1200" cap="none" spc="300" normalizeH="0" baseline="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目录</a:t>
            </a:r>
            <a:endParaRPr kumimoji="0" lang="zh-CN" altLang="en-US" sz="5400" b="0" i="0" u="none" strike="noStrike" kern="1200" cap="none" spc="300" normalizeH="0" baseline="0" noProof="0" dirty="0">
              <a:ln>
                <a:noFill/>
              </a:ln>
              <a:solidFill>
                <a:srgbClr val="E46F2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681583" y="1713324"/>
            <a:ext cx="2457632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noProof="0" dirty="0">
                <a:ln>
                  <a:noFill/>
                </a:ln>
                <a:solidFill>
                  <a:srgbClr val="C0A48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CONTENT</a:t>
            </a:r>
            <a:endParaRPr kumimoji="0" lang="en-US" altLang="zh-CN" sz="2400" b="1" i="0" u="none" strike="noStrike" kern="1200" cap="none" spc="0" normalizeH="0" noProof="0" dirty="0">
              <a:ln>
                <a:noFill/>
              </a:ln>
              <a:solidFill>
                <a:srgbClr val="C0A48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pic>
        <p:nvPicPr>
          <p:cNvPr id="51" name="图片 50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19739" y="-1790355"/>
            <a:ext cx="4444310" cy="4717143"/>
          </a:xfrm>
          <a:prstGeom prst="rect">
            <a:avLst/>
          </a:prstGeom>
        </p:spPr>
      </p:pic>
      <p:sp>
        <p:nvSpPr>
          <p:cNvPr id="53" name="椭圆 52"/>
          <p:cNvSpPr/>
          <p:nvPr/>
        </p:nvSpPr>
        <p:spPr>
          <a:xfrm flipH="1">
            <a:off x="7804650" y="-1618272"/>
            <a:ext cx="5385593" cy="3218984"/>
          </a:xfrm>
          <a:custGeom>
            <a:avLst/>
            <a:gdLst>
              <a:gd name="connsiteX0" fmla="*/ 0 w 5385593"/>
              <a:gd name="connsiteY0" fmla="*/ 1609492 h 3218984"/>
              <a:gd name="connsiteX1" fmla="*/ 2692797 w 5385593"/>
              <a:gd name="connsiteY1" fmla="*/ 0 h 3218984"/>
              <a:gd name="connsiteX2" fmla="*/ 5385594 w 5385593"/>
              <a:gd name="connsiteY2" fmla="*/ 1609492 h 3218984"/>
              <a:gd name="connsiteX3" fmla="*/ 2692797 w 5385593"/>
              <a:gd name="connsiteY3" fmla="*/ 3218984 h 3218984"/>
              <a:gd name="connsiteX4" fmla="*/ 0 w 5385593"/>
              <a:gd name="connsiteY4" fmla="*/ 1609492 h 3218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593" h="3218984" extrusionOk="0">
                <a:moveTo>
                  <a:pt x="0" y="1609492"/>
                </a:moveTo>
                <a:cubicBezTo>
                  <a:pt x="-252548" y="564816"/>
                  <a:pt x="1116475" y="33452"/>
                  <a:pt x="2692797" y="0"/>
                </a:cubicBezTo>
                <a:cubicBezTo>
                  <a:pt x="4326505" y="30845"/>
                  <a:pt x="5322627" y="722596"/>
                  <a:pt x="5385594" y="1609492"/>
                </a:cubicBezTo>
                <a:cubicBezTo>
                  <a:pt x="5336990" y="2545854"/>
                  <a:pt x="4134114" y="3472543"/>
                  <a:pt x="2692797" y="3218984"/>
                </a:cubicBezTo>
                <a:cubicBezTo>
                  <a:pt x="1112377" y="3167976"/>
                  <a:pt x="66228" y="2530034"/>
                  <a:pt x="0" y="1609492"/>
                </a:cubicBezTo>
                <a:close/>
              </a:path>
            </a:pathLst>
          </a:custGeom>
          <a:noFill/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: 形状 54"/>
          <p:cNvSpPr/>
          <p:nvPr/>
        </p:nvSpPr>
        <p:spPr>
          <a:xfrm rot="866514" flipH="1">
            <a:off x="9219318" y="1249971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任意多边形: 形状 55"/>
          <p:cNvSpPr/>
          <p:nvPr/>
        </p:nvSpPr>
        <p:spPr>
          <a:xfrm rot="3290451" flipH="1">
            <a:off x="7969062" y="649656"/>
            <a:ext cx="450865" cy="471430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484" y="88819"/>
            <a:ext cx="3082882" cy="1788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9" grpId="0" animBg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9" grpId="0"/>
      <p:bldP spid="49" grpId="1"/>
      <p:bldP spid="50" grpId="0"/>
      <p:bldP spid="50" grpId="1"/>
      <p:bldP spid="55" grpId="0" animBg="1"/>
      <p:bldP spid="5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7" y="96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79236" y="-1890158"/>
            <a:ext cx="6461343" cy="685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73003" y="-316259"/>
            <a:ext cx="4444310" cy="4717143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>
            <a:off x="3655359" y="4400884"/>
            <a:ext cx="12831097" cy="7936621"/>
          </a:xfrm>
          <a:custGeom>
            <a:avLst/>
            <a:gdLst>
              <a:gd name="connsiteX0" fmla="*/ 0 w 12831097"/>
              <a:gd name="connsiteY0" fmla="*/ 3968311 h 7936621"/>
              <a:gd name="connsiteX1" fmla="*/ 6415549 w 12831097"/>
              <a:gd name="connsiteY1" fmla="*/ 0 h 7936621"/>
              <a:gd name="connsiteX2" fmla="*/ 12831098 w 12831097"/>
              <a:gd name="connsiteY2" fmla="*/ 3968311 h 7936621"/>
              <a:gd name="connsiteX3" fmla="*/ 6415549 w 12831097"/>
              <a:gd name="connsiteY3" fmla="*/ 7936622 h 7936621"/>
              <a:gd name="connsiteX4" fmla="*/ 0 w 12831097"/>
              <a:gd name="connsiteY4" fmla="*/ 3968311 h 793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31097" h="7936621" extrusionOk="0">
                <a:moveTo>
                  <a:pt x="0" y="3968311"/>
                </a:moveTo>
                <a:cubicBezTo>
                  <a:pt x="-591461" y="1411847"/>
                  <a:pt x="2294404" y="216908"/>
                  <a:pt x="6415549" y="0"/>
                </a:cubicBezTo>
                <a:cubicBezTo>
                  <a:pt x="10367545" y="86059"/>
                  <a:pt x="12422574" y="1789663"/>
                  <a:pt x="12831098" y="3968311"/>
                </a:cubicBezTo>
                <a:cubicBezTo>
                  <a:pt x="12372739" y="6607561"/>
                  <a:pt x="9884967" y="8344493"/>
                  <a:pt x="6415549" y="7936622"/>
                </a:cubicBezTo>
                <a:cubicBezTo>
                  <a:pt x="2638041" y="7808432"/>
                  <a:pt x="71527" y="6194125"/>
                  <a:pt x="0" y="3968311"/>
                </a:cubicBezTo>
                <a:close/>
              </a:path>
            </a:pathLst>
          </a:custGeom>
          <a:noFill/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 flipH="1">
            <a:off x="10624644" y="2444822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PA-矩形 4"/>
          <p:cNvSpPr/>
          <p:nvPr>
            <p:custDataLst>
              <p:tags r:id="rId3"/>
            </p:custDataLst>
          </p:nvPr>
        </p:nvSpPr>
        <p:spPr>
          <a:xfrm>
            <a:off x="1236600" y="2448660"/>
            <a:ext cx="6615356" cy="169277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n-US" altLang="zh-CN" sz="5500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思源黑体 CN Bold" panose="020B0800000000000000" pitchFamily="34" charset="-122"/>
                <a:sym typeface="思源黑体 CN Bold" panose="020B0800000000000000" pitchFamily="34" charset="-122"/>
              </a:rPr>
              <a:t>TAHNKS</a:t>
            </a:r>
            <a:endParaRPr lang="en-US" altLang="zh-CN" sz="5500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思源黑体 CN Bold" panose="020B0800000000000000" pitchFamily="34" charset="-122"/>
              <a:sym typeface="思源黑体 CN Bold" panose="020B0800000000000000" pitchFamily="34" charset="-122"/>
            </a:endParaRPr>
          </a:p>
          <a:p>
            <a:pPr>
              <a:defRPr/>
            </a:pPr>
            <a:r>
              <a:rPr lang="zh-CN" altLang="en-US" sz="5500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思源黑体 CN Bold" panose="020B0800000000000000" pitchFamily="34" charset="-122"/>
                <a:sym typeface="思源黑体 CN Bold" panose="020B0800000000000000" pitchFamily="34" charset="-122"/>
              </a:rPr>
              <a:t>感谢您的聆听</a:t>
            </a:r>
            <a:endParaRPr lang="zh-CN" altLang="en-US" sz="5500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思源黑体 CN Bold" panose="020B0800000000000000" pitchFamily="34" charset="-122"/>
              <a:sym typeface="思源黑体 CN Bold" panose="020B0800000000000000" pitchFamily="34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917" y="2080370"/>
            <a:ext cx="3652865" cy="3870036"/>
          </a:xfrm>
          <a:custGeom>
            <a:avLst/>
            <a:gdLst>
              <a:gd name="connsiteX0" fmla="*/ 1053467 w 2106934"/>
              <a:gd name="connsiteY0" fmla="*/ 0 h 3913072"/>
              <a:gd name="connsiteX1" fmla="*/ 2106934 w 2106934"/>
              <a:gd name="connsiteY1" fmla="*/ 1053467 h 3913072"/>
              <a:gd name="connsiteX2" fmla="*/ 2106933 w 2106934"/>
              <a:gd name="connsiteY2" fmla="*/ 2859605 h 3913072"/>
              <a:gd name="connsiteX3" fmla="*/ 1053466 w 2106934"/>
              <a:gd name="connsiteY3" fmla="*/ 3913072 h 3913072"/>
              <a:gd name="connsiteX4" fmla="*/ 1053467 w 2106934"/>
              <a:gd name="connsiteY4" fmla="*/ 3913071 h 3913072"/>
              <a:gd name="connsiteX5" fmla="*/ 0 w 2106934"/>
              <a:gd name="connsiteY5" fmla="*/ 2859604 h 3913072"/>
              <a:gd name="connsiteX6" fmla="*/ 0 w 2106934"/>
              <a:gd name="connsiteY6" fmla="*/ 1053467 h 3913072"/>
              <a:gd name="connsiteX7" fmla="*/ 1053467 w 2106934"/>
              <a:gd name="connsiteY7" fmla="*/ 0 h 3913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06934" h="3913072">
                <a:moveTo>
                  <a:pt x="1053467" y="0"/>
                </a:moveTo>
                <a:cubicBezTo>
                  <a:pt x="1635281" y="0"/>
                  <a:pt x="2106934" y="471653"/>
                  <a:pt x="2106934" y="1053467"/>
                </a:cubicBezTo>
                <a:cubicBezTo>
                  <a:pt x="2106934" y="1655513"/>
                  <a:pt x="2106933" y="2257559"/>
                  <a:pt x="2106933" y="2859605"/>
                </a:cubicBezTo>
                <a:cubicBezTo>
                  <a:pt x="2106933" y="3441419"/>
                  <a:pt x="1635280" y="3913072"/>
                  <a:pt x="1053466" y="3913072"/>
                </a:cubicBezTo>
                <a:lnTo>
                  <a:pt x="1053467" y="3913071"/>
                </a:lnTo>
                <a:cubicBezTo>
                  <a:pt x="471653" y="3913071"/>
                  <a:pt x="0" y="3441418"/>
                  <a:pt x="0" y="2859604"/>
                </a:cubicBezTo>
                <a:lnTo>
                  <a:pt x="0" y="1053467"/>
                </a:lnTo>
                <a:cubicBezTo>
                  <a:pt x="0" y="471653"/>
                  <a:pt x="471653" y="0"/>
                  <a:pt x="1053467" y="0"/>
                </a:cubicBezTo>
                <a:close/>
              </a:path>
            </a:pathLst>
          </a:custGeom>
        </p:spPr>
      </p:pic>
      <p:sp>
        <p:nvSpPr>
          <p:cNvPr id="15" name="椭圆 14"/>
          <p:cNvSpPr/>
          <p:nvPr/>
        </p:nvSpPr>
        <p:spPr>
          <a:xfrm rot="1068969">
            <a:off x="6889923" y="1321081"/>
            <a:ext cx="3991429" cy="9373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6" grpId="0"/>
      <p:bldP spid="16" grpId="1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04201" y="-752198"/>
            <a:ext cx="8536948" cy="906102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1305155" y="-2476118"/>
            <a:ext cx="1616647" cy="5752989"/>
            <a:chOff x="1219200" y="1472976"/>
            <a:chExt cx="1927165" cy="6858000"/>
          </a:xfrm>
        </p:grpSpPr>
        <p:sp>
          <p:nvSpPr>
            <p:cNvPr id="2" name="矩形: 圆角 1"/>
            <p:cNvSpPr/>
            <p:nvPr/>
          </p:nvSpPr>
          <p:spPr>
            <a:xfrm>
              <a:off x="2449679" y="2913005"/>
              <a:ext cx="696686" cy="3680245"/>
            </a:xfrm>
            <a:prstGeom prst="roundRect">
              <a:avLst>
                <a:gd name="adj" fmla="val 36328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: 圆角 30"/>
            <p:cNvSpPr/>
            <p:nvPr/>
          </p:nvSpPr>
          <p:spPr>
            <a:xfrm>
              <a:off x="1219200" y="1472976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1219200" y="4753128"/>
              <a:ext cx="371322" cy="371322"/>
            </a:xfrm>
            <a:prstGeom prst="ellipse">
              <a:avLst/>
            </a:prstGeom>
            <a:solidFill>
              <a:srgbClr val="E46F2C"/>
            </a:solidFill>
            <a:ln>
              <a:solidFill>
                <a:srgbClr val="E46F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: 圆角 32"/>
            <p:cNvSpPr/>
            <p:nvPr/>
          </p:nvSpPr>
          <p:spPr>
            <a:xfrm>
              <a:off x="1219200" y="5326519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7750479" y="2577987"/>
            <a:ext cx="15729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rgbClr val="E46F2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637655" y="4089400"/>
            <a:ext cx="37985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defRPr/>
            </a:pPr>
            <a:r>
              <a:rPr lang="zh-CN" altLang="en-US" sz="4000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主题介绍</a:t>
            </a:r>
            <a:endParaRPr lang="zh-CN" altLang="en-US" sz="4000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8" name="椭圆 17"/>
          <p:cNvSpPr/>
          <p:nvPr/>
        </p:nvSpPr>
        <p:spPr>
          <a:xfrm rot="20389433" flipH="1">
            <a:off x="175786" y="3581130"/>
            <a:ext cx="5385593" cy="131447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 rot="20256166" flipH="1">
            <a:off x="3273340" y="4296032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3802874" flipH="1">
            <a:off x="1391214" y="3826251"/>
            <a:ext cx="450865" cy="471430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4905650" flipH="1">
            <a:off x="4095984" y="2842566"/>
            <a:ext cx="641574" cy="670838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2337372" y="1963702"/>
            <a:ext cx="584430" cy="584430"/>
          </a:xfrm>
          <a:prstGeom prst="ellipse">
            <a:avLst/>
          </a:prstGeom>
          <a:solidFill>
            <a:srgbClr val="E46F2C"/>
          </a:solidFill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484" y="88819"/>
            <a:ext cx="3082882" cy="1788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19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-635" y="0"/>
            <a:ext cx="12196445" cy="6854825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77215" y="1229995"/>
            <a:ext cx="10427970" cy="5001895"/>
            <a:chOff x="3640647" y="1783626"/>
            <a:chExt cx="7909668" cy="3794687"/>
          </a:xfrm>
        </p:grpSpPr>
        <p:grpSp>
          <p:nvGrpSpPr>
            <p:cNvPr id="5" name="组合 4"/>
            <p:cNvGrpSpPr/>
            <p:nvPr/>
          </p:nvGrpSpPr>
          <p:grpSpPr>
            <a:xfrm>
              <a:off x="3640647" y="1783626"/>
              <a:ext cx="2598821" cy="3794687"/>
              <a:chOff x="601580" y="1901372"/>
              <a:chExt cx="3038904" cy="3794687"/>
            </a:xfrm>
          </p:grpSpPr>
          <p:sp>
            <p:nvSpPr>
              <p:cNvPr id="14" name="Rectangle: Rounded Corners 15"/>
              <p:cNvSpPr/>
              <p:nvPr/>
            </p:nvSpPr>
            <p:spPr>
              <a:xfrm flipH="1">
                <a:off x="601580" y="1901372"/>
                <a:ext cx="3038904" cy="3794687"/>
              </a:xfrm>
              <a:prstGeom prst="roundRect">
                <a:avLst>
                  <a:gd name="adj" fmla="val 727"/>
                </a:avLst>
              </a:prstGeom>
              <a:solidFill>
                <a:srgbClr val="E46F2C"/>
              </a:solidFill>
              <a:ln>
                <a:noFill/>
              </a:ln>
              <a:effectLst>
                <a:outerShdw blurRad="1270000" dist="1092200" dir="8100000" sx="90000" sy="90000" algn="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28575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id-ID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  <a:sym typeface="思源宋体 CN" panose="02020400000000000000" pitchFamily="18" charset="-122"/>
                </a:endParaRPr>
              </a:p>
            </p:txBody>
          </p:sp>
          <p:sp>
            <p:nvSpPr>
              <p:cNvPr id="15" name="TextBox 34"/>
              <p:cNvSpPr txBox="1"/>
              <p:nvPr/>
            </p:nvSpPr>
            <p:spPr>
              <a:xfrm>
                <a:off x="911911" y="3488715"/>
                <a:ext cx="2493908" cy="890742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id-ID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257810" rtl="0" eaLnBrk="1" fontAlgn="auto" latinLnBrk="0" hangingPunc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400" kern="0" dirty="0">
                    <a:solidFill>
                      <a:schemeClr val="bg1"/>
                    </a:solidFill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思源黑体 CN Bold" panose="020B0800000000000000" pitchFamily="34" charset="-122"/>
                  </a:rPr>
                  <a:t>设计出一个友好，易操作的，使用户能够较好地选购电脑产品的网站。</a:t>
                </a:r>
                <a:endParaRPr lang="zh-CN" altLang="en-US" sz="1400" kern="0" dirty="0">
                  <a:solidFill>
                    <a:schemeClr val="bg1"/>
                  </a:solidFill>
                  <a:latin typeface="思源宋体 Light" panose="02020300000000000000" pitchFamily="18" charset="-122"/>
                  <a:ea typeface="思源宋体 Light" panose="02020300000000000000" pitchFamily="18" charset="-122"/>
                  <a:sym typeface="思源黑体 CN Bold" panose="020B0800000000000000" pitchFamily="34" charset="-122"/>
                </a:endParaRPr>
              </a:p>
            </p:txBody>
          </p:sp>
          <p:sp>
            <p:nvSpPr>
              <p:cNvPr id="16" name="矩形: 圆角 15"/>
              <p:cNvSpPr/>
              <p:nvPr/>
            </p:nvSpPr>
            <p:spPr>
              <a:xfrm>
                <a:off x="1185069" y="2287730"/>
                <a:ext cx="1880006" cy="432605"/>
              </a:xfrm>
              <a:prstGeom prst="roundRect">
                <a:avLst>
                  <a:gd name="adj" fmla="val 50000"/>
                </a:avLst>
              </a:prstGeom>
              <a:noFill/>
              <a:ln w="12700" cap="flat" cmpd="sng" algn="ctr">
                <a:solidFill>
                  <a:srgbClr val="F8F5F5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zh-CN" altLang="en-US" sz="2000" b="1" dirty="0">
                    <a:solidFill>
                      <a:schemeClr val="bg1"/>
                    </a:solidFill>
                    <a:latin typeface="思源宋体 CN Heavy" panose="02020900000000000000" pitchFamily="18" charset="-122"/>
                    <a:ea typeface="思源宋体 CN Heavy" panose="02020900000000000000" pitchFamily="18" charset="-122"/>
                    <a:sym typeface="思源宋体 CN" panose="02020400000000000000" pitchFamily="18" charset="-122"/>
                  </a:rPr>
                  <a:t>设计主题</a:t>
                </a:r>
                <a:endParaRPr lang="zh-CN" altLang="en-US" sz="2000" b="1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思源宋体 CN" panose="02020400000000000000" pitchFamily="18" charset="-122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6304093" y="1783626"/>
              <a:ext cx="5246222" cy="3794687"/>
              <a:chOff x="6304093" y="1783626"/>
              <a:chExt cx="5246222" cy="3794687"/>
            </a:xfrm>
          </p:grpSpPr>
          <p:sp>
            <p:nvSpPr>
              <p:cNvPr id="7" name="Rectangle: Rounded Corners 15"/>
              <p:cNvSpPr/>
              <p:nvPr/>
            </p:nvSpPr>
            <p:spPr>
              <a:xfrm flipH="1">
                <a:off x="6304093" y="1783626"/>
                <a:ext cx="5246222" cy="3794687"/>
              </a:xfrm>
              <a:prstGeom prst="roundRect">
                <a:avLst>
                  <a:gd name="adj" fmla="val 72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0" dist="1092200" dir="8100000" sx="90000" sy="90000" algn="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28575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id-ID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  <a:sym typeface="思源宋体 CN" panose="02020400000000000000" pitchFamily="18" charset="-122"/>
                </a:endParaRPr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6554075" y="2169724"/>
                <a:ext cx="4755819" cy="2428947"/>
                <a:chOff x="6538034" y="2169724"/>
                <a:chExt cx="4755819" cy="2428947"/>
              </a:xfrm>
            </p:grpSpPr>
            <p:sp>
              <p:nvSpPr>
                <p:cNvPr id="12" name="TextBox 34"/>
                <p:cNvSpPr txBox="1"/>
                <p:nvPr/>
              </p:nvSpPr>
              <p:spPr>
                <a:xfrm>
                  <a:off x="6538034" y="2645204"/>
                  <a:ext cx="4755819" cy="1953467"/>
                </a:xfrm>
                <a:prstGeom prst="rect">
                  <a:avLst/>
                </a:prstGeom>
                <a:noFill/>
              </p:spPr>
              <p:txBody>
                <a:bodyPr wrap="square">
                  <a:noAutofit/>
                </a:bodyPr>
                <a:lstStyle>
                  <a:defPPr>
                    <a:defRPr lang="id-ID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257810" rtl="0" eaLnBrk="1" fontAlgn="auto" latinLnBrk="0" hangingPunct="0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1.</a:t>
                  </a:r>
                  <a:r>
                    <a:rPr lang="zh-CN" altLang="en-US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提供用户注册页面，包括必要的个人信息和帐户验证。支持用户通过用户名和密码登录。</a:t>
                  </a:r>
                  <a:endPara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思源黑体 CN Bold" panose="020B0800000000000000" pitchFamily="34" charset="-122"/>
                  </a:endParaRPr>
                </a:p>
                <a:p>
                  <a:pPr marL="0" marR="0" lvl="0" indent="0" algn="l" defTabSz="257810" rtl="0" eaLnBrk="1" fontAlgn="auto" latinLnBrk="0" hangingPunct="0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2.</a:t>
                  </a:r>
                  <a:r>
                    <a:rPr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支持用户使用关键词进行搜索，并根据相关性显示结果</a:t>
                  </a:r>
                  <a:endParaRPr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思源黑体 CN Bold" panose="020B0800000000000000" pitchFamily="34" charset="-122"/>
                  </a:endParaRPr>
                </a:p>
                <a:p>
                  <a:pPr marL="0" marR="0" lvl="0" indent="0" algn="l" defTabSz="257810" rtl="0" eaLnBrk="1" fontAlgn="auto" latinLnBrk="0" hangingPunct="0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3.</a:t>
                  </a:r>
                  <a:r>
                    <a:rPr lang="zh-CN" altLang="en-US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展示每个产品的图片、名称、描述、规格和价格。提供产品的详细页面，包括更多的图片和详细的规格说明。</a:t>
                  </a:r>
                  <a:endPara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思源黑体 CN Bold" panose="020B0800000000000000" pitchFamily="34" charset="-122"/>
                  </a:endParaRPr>
                </a:p>
                <a:p>
                  <a:pPr marL="0" marR="0" lvl="0" indent="0" algn="l" defTabSz="257810" rtl="0" eaLnBrk="1" fontAlgn="auto" latinLnBrk="0" hangingPunct="0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4.</a:t>
                  </a:r>
                  <a:r>
                    <a:rPr lang="zh-CN" altLang="en-US" kern="0" dirty="0">
                      <a:latin typeface="思源宋体 Light" panose="02020300000000000000" pitchFamily="18" charset="-122"/>
                      <a:ea typeface="思源宋体 Light" panose="02020300000000000000" pitchFamily="18" charset="-122"/>
                      <a:sym typeface="思源黑体 CN Bold" panose="020B0800000000000000" pitchFamily="34" charset="-122"/>
                    </a:rPr>
                    <a:t>提供多种物流方式供用户选择。支持用户选择支付方式，如支付宝、微信支付等，支持在线支付和货到付款等不同支付方式。</a:t>
                  </a:r>
                  <a:endPara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思源黑体 CN Bold" panose="020B0800000000000000" pitchFamily="34" charset="-122"/>
                  </a:endParaRPr>
                </a:p>
                <a:p>
                  <a:pPr marL="0" marR="0" lvl="0" indent="0" algn="l" defTabSz="257810" rtl="0" eaLnBrk="1" fontAlgn="auto" latinLnBrk="0" hangingPunct="0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思源黑体 CN Bold" panose="020B0800000000000000" pitchFamily="34" charset="-122"/>
                  </a:endParaRPr>
                </a:p>
              </p:txBody>
            </p:sp>
            <p:sp>
              <p:nvSpPr>
                <p:cNvPr id="13" name="矩形: 圆角 12"/>
                <p:cNvSpPr/>
                <p:nvPr/>
              </p:nvSpPr>
              <p:spPr>
                <a:xfrm>
                  <a:off x="6538034" y="2169724"/>
                  <a:ext cx="1490183" cy="43283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46F2C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  <a:defRPr/>
                  </a:pPr>
                  <a:r>
                    <a:rPr lang="zh-CN" altLang="en-US" sz="2000" b="1" dirty="0">
                      <a:solidFill>
                        <a:schemeClr val="bg1"/>
                      </a:solidFill>
                      <a:latin typeface="思源宋体 CN Heavy" panose="02020900000000000000" pitchFamily="18" charset="-122"/>
                      <a:ea typeface="思源宋体 CN Heavy" panose="02020900000000000000" pitchFamily="18" charset="-122"/>
                    </a:rPr>
                    <a:t>功能介绍</a:t>
                  </a:r>
                  <a:endParaRPr lang="zh-CN" altLang="en-US" sz="2000" b="1" dirty="0">
                    <a:solidFill>
                      <a:schemeClr val="bg1"/>
                    </a:solidFill>
                    <a:latin typeface="思源宋体 CN Heavy" panose="02020900000000000000" pitchFamily="18" charset="-122"/>
                    <a:ea typeface="思源宋体 CN Heavy" panose="02020900000000000000" pitchFamily="18" charset="-122"/>
                  </a:endParaRPr>
                </a:p>
              </p:txBody>
            </p:sp>
          </p:grpSp>
        </p:grpSp>
      </p:grpSp>
      <p:sp>
        <p:nvSpPr>
          <p:cNvPr id="28" name="箭头: V 形 27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箭头: V 形 28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PA-矩形 1"/>
          <p:cNvSpPr/>
          <p:nvPr>
            <p:custDataLst>
              <p:tags r:id="rId1"/>
            </p:custDataLst>
          </p:nvPr>
        </p:nvSpPr>
        <p:spPr>
          <a:xfrm>
            <a:off x="1428750" y="463550"/>
            <a:ext cx="221214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2600" b="1" spc="200" dirty="0">
                <a:solidFill>
                  <a:prstClr val="black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  <a:cs typeface="阿里巴巴普惠体 M" panose="00020600040101010101" pitchFamily="18" charset="-122"/>
                <a:sym typeface="Gilroy Medium" panose="00000600000000000000" pitchFamily="50" charset="0"/>
              </a:rPr>
              <a:t>主题介绍</a:t>
            </a:r>
            <a:endParaRPr lang="zh-CN" altLang="en-US" sz="2600" b="1" spc="200" dirty="0">
              <a:solidFill>
                <a:prstClr val="black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  <a:cs typeface="阿里巴巴普惠体 M" panose="00020600040101010101" pitchFamily="18" charset="-122"/>
              <a:sym typeface="Gilroy Medium" panose="00000600000000000000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  <p:bldP spid="2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7750479" y="2577987"/>
            <a:ext cx="15729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rgbClr val="E46F2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948680" y="4144645"/>
            <a:ext cx="51771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defRPr/>
            </a:pPr>
            <a:r>
              <a:rPr lang="zh-CN" altLang="en-US" sz="4000" noProof="0" dirty="0">
                <a:ln>
                  <a:noFill/>
                </a:ln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设计思路与理念</a:t>
            </a:r>
            <a:endParaRPr lang="zh-CN" altLang="en-US" sz="4000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04201" y="-752198"/>
            <a:ext cx="8536948" cy="9061025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305155" y="-2476118"/>
            <a:ext cx="1616647" cy="5752989"/>
            <a:chOff x="1219200" y="1472976"/>
            <a:chExt cx="1927165" cy="6858000"/>
          </a:xfrm>
        </p:grpSpPr>
        <p:sp>
          <p:nvSpPr>
            <p:cNvPr id="15" name="矩形: 圆角 14"/>
            <p:cNvSpPr/>
            <p:nvPr/>
          </p:nvSpPr>
          <p:spPr>
            <a:xfrm>
              <a:off x="2449679" y="2913005"/>
              <a:ext cx="696686" cy="3680245"/>
            </a:xfrm>
            <a:prstGeom prst="roundRect">
              <a:avLst>
                <a:gd name="adj" fmla="val 36328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矩形: 圆角 15"/>
            <p:cNvSpPr/>
            <p:nvPr/>
          </p:nvSpPr>
          <p:spPr>
            <a:xfrm>
              <a:off x="1219200" y="1472976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219200" y="4753128"/>
              <a:ext cx="371322" cy="371322"/>
            </a:xfrm>
            <a:prstGeom prst="ellipse">
              <a:avLst/>
            </a:prstGeom>
            <a:solidFill>
              <a:srgbClr val="E46F2C"/>
            </a:solidFill>
            <a:ln>
              <a:solidFill>
                <a:srgbClr val="E46F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/>
            <p:cNvSpPr/>
            <p:nvPr/>
          </p:nvSpPr>
          <p:spPr>
            <a:xfrm>
              <a:off x="1219200" y="5326519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椭圆 18"/>
          <p:cNvSpPr/>
          <p:nvPr/>
        </p:nvSpPr>
        <p:spPr>
          <a:xfrm rot="20389433" flipH="1">
            <a:off x="175786" y="3581130"/>
            <a:ext cx="5385593" cy="131447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20256166" flipH="1">
            <a:off x="3273340" y="4296032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3802874" flipH="1">
            <a:off x="1391214" y="3826251"/>
            <a:ext cx="450865" cy="471430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2337372" y="1963702"/>
            <a:ext cx="584430" cy="584430"/>
          </a:xfrm>
          <a:prstGeom prst="ellipse">
            <a:avLst/>
          </a:prstGeom>
          <a:solidFill>
            <a:srgbClr val="E46F2C"/>
          </a:solidFill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: 形状 23"/>
          <p:cNvSpPr/>
          <p:nvPr/>
        </p:nvSpPr>
        <p:spPr>
          <a:xfrm rot="4905650" flipH="1">
            <a:off x="4095984" y="2842566"/>
            <a:ext cx="641574" cy="670838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484" y="88819"/>
            <a:ext cx="3082882" cy="1788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20" grpId="0" animBg="1"/>
      <p:bldP spid="21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08" descr="e7d195523061f1c0c2b73831c94a3edc981f60e396d3e182073EE1468018468A7F192AE5E5CD515B6C3125F8AF6E4EE646174E8CF0B46FD19828DCE8CDA3B3A044A74F0E769C5FA8CB87AB6FC303C8BA3785FAC64AF5424764E128FECAE4CC72932BB65C8C121A0F41C1707D94688ED66335DC6AE12288BF2055523C0C26863D2CD4AC454A29EEC183CEF0375334B579"/>
          <p:cNvSpPr/>
          <p:nvPr/>
        </p:nvSpPr>
        <p:spPr>
          <a:xfrm rot="10800000">
            <a:off x="0" y="1"/>
            <a:ext cx="1433000" cy="1336527"/>
          </a:xfrm>
          <a:custGeom>
            <a:avLst/>
            <a:gdLst>
              <a:gd name="connsiteX0" fmla="*/ 4050301 w 5497007"/>
              <a:gd name="connsiteY0" fmla="*/ 0 h 5126934"/>
              <a:gd name="connsiteX1" fmla="*/ 5442930 w 5497007"/>
              <a:gd name="connsiteY1" fmla="*/ 245771 h 5126934"/>
              <a:gd name="connsiteX2" fmla="*/ 5497007 w 5497007"/>
              <a:gd name="connsiteY2" fmla="*/ 267093 h 5126934"/>
              <a:gd name="connsiteX3" fmla="*/ 5497007 w 5497007"/>
              <a:gd name="connsiteY3" fmla="*/ 2751634 h 5126934"/>
              <a:gd name="connsiteX4" fmla="*/ 5426522 w 5497007"/>
              <a:gd name="connsiteY4" fmla="*/ 2674081 h 5126934"/>
              <a:gd name="connsiteX5" fmla="*/ 4050301 w 5497007"/>
              <a:gd name="connsiteY5" fmla="*/ 2104031 h 5126934"/>
              <a:gd name="connsiteX6" fmla="*/ 2104031 w 5497007"/>
              <a:gd name="connsiteY6" fmla="*/ 4050301 h 5126934"/>
              <a:gd name="connsiteX7" fmla="*/ 2338936 w 5497007"/>
              <a:gd name="connsiteY7" fmla="*/ 4978009 h 5126934"/>
              <a:gd name="connsiteX8" fmla="*/ 2429410 w 5497007"/>
              <a:gd name="connsiteY8" fmla="*/ 5126934 h 5126934"/>
              <a:gd name="connsiteX9" fmla="*/ 145802 w 5497007"/>
              <a:gd name="connsiteY9" fmla="*/ 5126934 h 5126934"/>
              <a:gd name="connsiteX10" fmla="*/ 127515 w 5497007"/>
              <a:gd name="connsiteY10" fmla="*/ 5062534 h 5126934"/>
              <a:gd name="connsiteX11" fmla="*/ 0 w 5497007"/>
              <a:gd name="connsiteY11" fmla="*/ 4050301 h 5126934"/>
              <a:gd name="connsiteX12" fmla="*/ 4050301 w 5497007"/>
              <a:gd name="connsiteY12" fmla="*/ 0 h 5126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97007" h="5126934">
                <a:moveTo>
                  <a:pt x="4050301" y="0"/>
                </a:moveTo>
                <a:cubicBezTo>
                  <a:pt x="4539627" y="0"/>
                  <a:pt x="5008686" y="86773"/>
                  <a:pt x="5442930" y="245771"/>
                </a:cubicBezTo>
                <a:lnTo>
                  <a:pt x="5497007" y="267093"/>
                </a:lnTo>
                <a:lnTo>
                  <a:pt x="5497007" y="2751634"/>
                </a:lnTo>
                <a:lnTo>
                  <a:pt x="5426522" y="2674081"/>
                </a:lnTo>
                <a:cubicBezTo>
                  <a:pt x="5074316" y="2321875"/>
                  <a:pt x="4587749" y="2104031"/>
                  <a:pt x="4050301" y="2104031"/>
                </a:cubicBezTo>
                <a:cubicBezTo>
                  <a:pt x="2975406" y="2104031"/>
                  <a:pt x="2104031" y="2975406"/>
                  <a:pt x="2104031" y="4050301"/>
                </a:cubicBezTo>
                <a:cubicBezTo>
                  <a:pt x="2104031" y="4386206"/>
                  <a:pt x="2189126" y="4702236"/>
                  <a:pt x="2338936" y="4978009"/>
                </a:cubicBezTo>
                <a:lnTo>
                  <a:pt x="2429410" y="5126934"/>
                </a:lnTo>
                <a:lnTo>
                  <a:pt x="145802" y="5126934"/>
                </a:lnTo>
                <a:lnTo>
                  <a:pt x="127515" y="5062534"/>
                </a:lnTo>
                <a:cubicBezTo>
                  <a:pt x="44272" y="4738998"/>
                  <a:pt x="0" y="4399820"/>
                  <a:pt x="0" y="4050301"/>
                </a:cubicBezTo>
                <a:cubicBezTo>
                  <a:pt x="0" y="1813382"/>
                  <a:pt x="1813382" y="0"/>
                  <a:pt x="4050301" y="0"/>
                </a:cubicBezTo>
                <a:close/>
              </a:path>
            </a:pathLst>
          </a:cu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902310" y="335631"/>
            <a:ext cx="8559592" cy="908506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782" y="3744143"/>
            <a:ext cx="2462198" cy="2464370"/>
          </a:xfrm>
          <a:custGeom>
            <a:avLst/>
            <a:gdLst>
              <a:gd name="connsiteX0" fmla="*/ 1084969 w 2169938"/>
              <a:gd name="connsiteY0" fmla="*/ 0 h 2169938"/>
              <a:gd name="connsiteX1" fmla="*/ 2169938 w 2169938"/>
              <a:gd name="connsiteY1" fmla="*/ 1084969 h 2169938"/>
              <a:gd name="connsiteX2" fmla="*/ 1084969 w 2169938"/>
              <a:gd name="connsiteY2" fmla="*/ 2169938 h 2169938"/>
              <a:gd name="connsiteX3" fmla="*/ 0 w 2169938"/>
              <a:gd name="connsiteY3" fmla="*/ 1084969 h 2169938"/>
              <a:gd name="connsiteX4" fmla="*/ 1084969 w 2169938"/>
              <a:gd name="connsiteY4" fmla="*/ 0 h 2169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9938" h="2169938">
                <a:moveTo>
                  <a:pt x="1084969" y="0"/>
                </a:moveTo>
                <a:cubicBezTo>
                  <a:pt x="1684181" y="0"/>
                  <a:pt x="2169938" y="485757"/>
                  <a:pt x="2169938" y="1084969"/>
                </a:cubicBezTo>
                <a:cubicBezTo>
                  <a:pt x="2169938" y="1684181"/>
                  <a:pt x="1684181" y="2169938"/>
                  <a:pt x="1084969" y="2169938"/>
                </a:cubicBezTo>
                <a:cubicBezTo>
                  <a:pt x="485757" y="2169938"/>
                  <a:pt x="0" y="1684181"/>
                  <a:pt x="0" y="1084969"/>
                </a:cubicBezTo>
                <a:cubicBezTo>
                  <a:pt x="0" y="485757"/>
                  <a:pt x="485757" y="0"/>
                  <a:pt x="1084969" y="0"/>
                </a:cubicBezTo>
                <a:close/>
              </a:path>
            </a:pathLst>
          </a:custGeom>
        </p:spPr>
      </p:pic>
      <p:grpSp>
        <p:nvGrpSpPr>
          <p:cNvPr id="33" name="组合 32"/>
          <p:cNvGrpSpPr/>
          <p:nvPr/>
        </p:nvGrpSpPr>
        <p:grpSpPr>
          <a:xfrm>
            <a:off x="5864334" y="1240547"/>
            <a:ext cx="5658485" cy="5794689"/>
            <a:chOff x="4999058" y="1015208"/>
            <a:chExt cx="5658485" cy="5794689"/>
          </a:xfrm>
        </p:grpSpPr>
        <p:grpSp>
          <p:nvGrpSpPr>
            <p:cNvPr id="35" name="组合 34"/>
            <p:cNvGrpSpPr/>
            <p:nvPr/>
          </p:nvGrpSpPr>
          <p:grpSpPr>
            <a:xfrm>
              <a:off x="4999058" y="1015208"/>
              <a:ext cx="5658485" cy="1410970"/>
              <a:chOff x="4999058" y="891383"/>
              <a:chExt cx="5658485" cy="1410970"/>
            </a:xfrm>
          </p:grpSpPr>
          <p:grpSp>
            <p:nvGrpSpPr>
              <p:cNvPr id="46" name="组合 45"/>
              <p:cNvGrpSpPr/>
              <p:nvPr/>
            </p:nvGrpSpPr>
            <p:grpSpPr bwMode="auto">
              <a:xfrm>
                <a:off x="4999058" y="942510"/>
                <a:ext cx="815223" cy="815223"/>
                <a:chOff x="522391" y="3127522"/>
                <a:chExt cx="764591" cy="764591"/>
              </a:xfrm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522391" y="3127522"/>
                  <a:ext cx="764591" cy="764591"/>
                </a:xfrm>
                <a:prstGeom prst="ellipse">
                  <a:avLst/>
                </a:prstGeom>
                <a:solidFill>
                  <a:srgbClr val="E46F2C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4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pic>
              <p:nvPicPr>
                <p:cNvPr id="49" name="Picture 75"/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>
                  <a:fillRect/>
                </a:stretch>
              </p:blipFill>
              <p:spPr bwMode="auto">
                <a:xfrm>
                  <a:off x="714186" y="3235799"/>
                  <a:ext cx="381000" cy="4117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</p:grpSp>
          <p:sp>
            <p:nvSpPr>
              <p:cNvPr id="47" name="矩形 46"/>
              <p:cNvSpPr>
                <a:spLocks noChangeArrowheads="1"/>
              </p:cNvSpPr>
              <p:nvPr/>
            </p:nvSpPr>
            <p:spPr bwMode="auto">
              <a:xfrm>
                <a:off x="5909013" y="891383"/>
                <a:ext cx="4748530" cy="141097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no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zh-CN" b="1" dirty="0">
                    <a:solidFill>
                      <a:srgbClr val="E46F2C"/>
                    </a:solidFill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界面设计</a:t>
                </a:r>
                <a:endParaRPr lang="zh-CN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  <a:p>
                <a:pPr>
                  <a:lnSpc>
                    <a:spcPct val="150000"/>
                  </a:lnSpc>
                  <a:defRPr/>
                </a:pPr>
                <a:r>
                  <a:rPr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</a:rPr>
                  <a:t>商城的界面简洁、美观、易用。用户能够快速地完成购买流程。</a:t>
                </a:r>
                <a:endParaRPr kern="0" dirty="0">
                  <a:latin typeface="思源宋体 Light" panose="02020300000000000000" pitchFamily="18" charset="-122"/>
                  <a:ea typeface="思源宋体 Light" panose="02020300000000000000" pitchFamily="18" charset="-122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5024458" y="2518456"/>
              <a:ext cx="5342890" cy="1339215"/>
              <a:chOff x="5024458" y="2510373"/>
              <a:chExt cx="5342890" cy="1339215"/>
            </a:xfrm>
          </p:grpSpPr>
          <p:grpSp>
            <p:nvGrpSpPr>
              <p:cNvPr id="42" name="组合 41"/>
              <p:cNvGrpSpPr/>
              <p:nvPr/>
            </p:nvGrpSpPr>
            <p:grpSpPr bwMode="auto">
              <a:xfrm>
                <a:off x="5024458" y="2712943"/>
                <a:ext cx="815223" cy="817438"/>
                <a:chOff x="3371762" y="3353115"/>
                <a:chExt cx="764591" cy="764591"/>
              </a:xfrm>
            </p:grpSpPr>
            <p:sp>
              <p:nvSpPr>
                <p:cNvPr id="44" name="椭圆 43"/>
                <p:cNvSpPr/>
                <p:nvPr/>
              </p:nvSpPr>
              <p:spPr>
                <a:xfrm>
                  <a:off x="3371762" y="3353115"/>
                  <a:ext cx="764591" cy="764591"/>
                </a:xfrm>
                <a:prstGeom prst="ellipse">
                  <a:avLst/>
                </a:prstGeom>
                <a:solidFill>
                  <a:srgbClr val="C0A48C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4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pic>
              <p:nvPicPr>
                <p:cNvPr id="45" name="Picture 102"/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>
                  <a:fillRect/>
                </a:stretch>
              </p:blipFill>
              <p:spPr bwMode="auto">
                <a:xfrm>
                  <a:off x="3539364" y="3473806"/>
                  <a:ext cx="462738" cy="43163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</p:grpSp>
          <p:sp>
            <p:nvSpPr>
              <p:cNvPr id="43" name="矩形 42"/>
              <p:cNvSpPr>
                <a:spLocks noChangeArrowheads="1"/>
              </p:cNvSpPr>
              <p:nvPr/>
            </p:nvSpPr>
            <p:spPr bwMode="auto">
              <a:xfrm>
                <a:off x="5909013" y="2510373"/>
                <a:ext cx="4458335" cy="133921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b="1" dirty="0">
                    <a:solidFill>
                      <a:srgbClr val="E46F2C"/>
                    </a:solidFill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技术选型</a:t>
                </a:r>
                <a:endParaRPr lang="zh-CN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</a:rPr>
                  <a:t>商城的技术选型考虑到性能、可扩展性、安全性等因素。常用的技术包括HTML、CSS、JavaScript、MySQL、</a:t>
                </a:r>
                <a:r>
                  <a:rPr lang="en-US" altLang="zh-CN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</a:rPr>
                  <a:t>python</a:t>
                </a:r>
                <a:r>
                  <a: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</a:rPr>
                  <a:t>。</a:t>
                </a:r>
                <a:endParaRPr lang="zh-CN" altLang="en-US" kern="0" dirty="0">
                  <a:latin typeface="思源宋体 Light" panose="02020300000000000000" pitchFamily="18" charset="-122"/>
                  <a:ea typeface="思源宋体 Light" panose="02020300000000000000" pitchFamily="18" charset="-122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5070813" y="4225447"/>
              <a:ext cx="5507990" cy="2584450"/>
              <a:chOff x="5070813" y="4282597"/>
              <a:chExt cx="5507990" cy="2584450"/>
            </a:xfrm>
          </p:grpSpPr>
          <p:grpSp>
            <p:nvGrpSpPr>
              <p:cNvPr id="38" name="组合 37"/>
              <p:cNvGrpSpPr/>
              <p:nvPr/>
            </p:nvGrpSpPr>
            <p:grpSpPr bwMode="auto">
              <a:xfrm>
                <a:off x="5070813" y="4434692"/>
                <a:ext cx="815223" cy="815223"/>
                <a:chOff x="6240786" y="3529353"/>
                <a:chExt cx="764591" cy="764591"/>
              </a:xfrm>
            </p:grpSpPr>
            <p:sp>
              <p:nvSpPr>
                <p:cNvPr id="40" name="椭圆 39"/>
                <p:cNvSpPr/>
                <p:nvPr/>
              </p:nvSpPr>
              <p:spPr>
                <a:xfrm>
                  <a:off x="6240786" y="3529353"/>
                  <a:ext cx="764591" cy="764591"/>
                </a:xfrm>
                <a:prstGeom prst="ellipse">
                  <a:avLst/>
                </a:prstGeom>
                <a:solidFill>
                  <a:srgbClr val="E46F2C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4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50000"/>
                      </a:prstClr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pic>
              <p:nvPicPr>
                <p:cNvPr id="41" name="Picture 97"/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>
                  <a:fillRect/>
                </a:stretch>
              </p:blipFill>
              <p:spPr bwMode="auto">
                <a:xfrm>
                  <a:off x="6434895" y="3682496"/>
                  <a:ext cx="409724" cy="43163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</p:grpSp>
          <p:sp>
            <p:nvSpPr>
              <p:cNvPr id="39" name="矩形 38"/>
              <p:cNvSpPr>
                <a:spLocks noChangeArrowheads="1"/>
              </p:cNvSpPr>
              <p:nvPr/>
            </p:nvSpPr>
            <p:spPr bwMode="auto">
              <a:xfrm>
                <a:off x="5987753" y="4282597"/>
                <a:ext cx="4591050" cy="258445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zh-CN" b="1" dirty="0">
                    <a:solidFill>
                      <a:srgbClr val="E46F2C"/>
                    </a:solidFill>
                    <a:latin typeface="思源宋体 CN Heavy" panose="02020900000000000000" pitchFamily="18" charset="-122"/>
                    <a:ea typeface="思源宋体 CN Heavy" panose="02020900000000000000" pitchFamily="18" charset="-122"/>
                    <a:sym typeface="+mn-ea"/>
                  </a:rPr>
                  <a:t>数据存储</a:t>
                </a:r>
                <a:endParaRPr lang="zh-CN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+mn-ea"/>
                </a:endParaRPr>
              </a:p>
              <a:p>
                <a:pPr>
                  <a:lnSpc>
                    <a:spcPct val="150000"/>
                  </a:lnSpc>
                  <a:defRPr/>
                </a:pPr>
                <a:r>
                  <a: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+mn-ea"/>
                  </a:rPr>
                  <a:t>本项目使用了</a:t>
                </a:r>
                <a:r>
                  <a:rPr lang="en-US" altLang="zh-CN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+mn-ea"/>
                  </a:rPr>
                  <a:t>json</a:t>
                </a:r>
                <a:r>
                  <a: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+mn-ea"/>
                  </a:rPr>
                  <a:t>文件和</a:t>
                </a:r>
                <a:r>
                  <a:rPr lang="en-US" altLang="zh-CN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+mn-ea"/>
                  </a:rPr>
                  <a:t>MySQL</a:t>
                </a:r>
                <a:r>
                  <a:rPr lang="zh-CN" altLang="en-US" kern="0" dirty="0">
                    <a:latin typeface="思源宋体 Light" panose="02020300000000000000" pitchFamily="18" charset="-122"/>
                    <a:ea typeface="思源宋体 Light" panose="02020300000000000000" pitchFamily="18" charset="-122"/>
                    <a:sym typeface="+mn-ea"/>
                  </a:rPr>
                  <a:t>来作为主要的数据存储方式，这样设计一方面可以便于数据的读写，一方面设计可以使项目不完全依靠数据库运行。</a:t>
                </a:r>
                <a:endParaRPr lang="zh-CN" altLang="en-US" kern="0" dirty="0">
                  <a:latin typeface="思源宋体 Light" panose="02020300000000000000" pitchFamily="18" charset="-122"/>
                  <a:ea typeface="思源宋体 Light" panose="02020300000000000000" pitchFamily="18" charset="-122"/>
                </a:endParaRPr>
              </a:p>
              <a:p>
                <a:pPr>
                  <a:lnSpc>
                    <a:spcPct val="150000"/>
                  </a:lnSpc>
                  <a:defRPr/>
                </a:pPr>
                <a:endParaRPr lang="zh-CN" altLang="en-US" kern="0" dirty="0">
                  <a:latin typeface="思源宋体 Light" panose="02020300000000000000" pitchFamily="18" charset="-122"/>
                  <a:ea typeface="思源宋体 Light" panose="02020300000000000000" pitchFamily="18" charset="-122"/>
                </a:endParaRPr>
              </a:p>
            </p:txBody>
          </p:sp>
        </p:grpSp>
      </p:grpSp>
      <p:sp>
        <p:nvSpPr>
          <p:cNvPr id="50" name="箭头: V 形 49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1" name="箭头: V 形 50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2" name="PA-矩形 1"/>
          <p:cNvSpPr/>
          <p:nvPr>
            <p:custDataLst>
              <p:tags r:id="rId7"/>
            </p:custDataLst>
          </p:nvPr>
        </p:nvSpPr>
        <p:spPr>
          <a:xfrm>
            <a:off x="1428750" y="463550"/>
            <a:ext cx="221214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2600" noProof="0" dirty="0">
                <a:ln>
                  <a:noFill/>
                </a:ln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设计思路</a:t>
            </a:r>
            <a:endParaRPr lang="zh-CN" altLang="en-US" sz="2600" b="1" spc="200" dirty="0">
              <a:solidFill>
                <a:prstClr val="black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  <a:cs typeface="阿里巴巴普惠体 M" panose="00020600040101010101" pitchFamily="18" charset="-122"/>
              <a:sym typeface="Gilroy Medium" panose="00000600000000000000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50" grpId="0" bldLvl="0" animBg="1"/>
      <p:bldP spid="51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4519979" y="2060023"/>
            <a:ext cx="3152042" cy="3152042"/>
            <a:chOff x="4410808" y="2117173"/>
            <a:chExt cx="3370384" cy="3370384"/>
          </a:xfrm>
        </p:grpSpPr>
        <p:sp>
          <p:nvSpPr>
            <p:cNvPr id="46" name="Rectangle: Rounded Corners 4"/>
            <p:cNvSpPr/>
            <p:nvPr/>
          </p:nvSpPr>
          <p:spPr>
            <a:xfrm>
              <a:off x="4410808" y="3802365"/>
              <a:ext cx="1685192" cy="1685192"/>
            </a:xfrm>
            <a:prstGeom prst="roundRect">
              <a:avLst/>
            </a:prstGeom>
            <a:solidFill>
              <a:srgbClr val="E46F2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Rectangle: Rounded Corners 5"/>
            <p:cNvSpPr/>
            <p:nvPr/>
          </p:nvSpPr>
          <p:spPr>
            <a:xfrm>
              <a:off x="6096000" y="3802365"/>
              <a:ext cx="1685192" cy="1685192"/>
            </a:xfrm>
            <a:prstGeom prst="roundRect">
              <a:avLst/>
            </a:prstGeom>
            <a:solidFill>
              <a:srgbClr val="C0A48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Isosceles Triangle 9"/>
            <p:cNvSpPr/>
            <p:nvPr/>
          </p:nvSpPr>
          <p:spPr>
            <a:xfrm rot="16200000">
              <a:off x="5913590" y="4579469"/>
              <a:ext cx="233837" cy="130983"/>
            </a:xfrm>
            <a:prstGeom prst="triangl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Rectangle: Rounded Corners 3"/>
            <p:cNvSpPr/>
            <p:nvPr/>
          </p:nvSpPr>
          <p:spPr>
            <a:xfrm>
              <a:off x="6096000" y="2117173"/>
              <a:ext cx="1685192" cy="1685192"/>
            </a:xfrm>
            <a:prstGeom prst="roundRect">
              <a:avLst/>
            </a:prstGeom>
            <a:solidFill>
              <a:srgbClr val="E46F2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Isosceles Triangle 11"/>
            <p:cNvSpPr/>
            <p:nvPr/>
          </p:nvSpPr>
          <p:spPr>
            <a:xfrm rot="10800000" flipH="1">
              <a:off x="6821678" y="3802364"/>
              <a:ext cx="233837" cy="130983"/>
            </a:xfrm>
            <a:prstGeom prst="triangl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Rectangle: Rounded Corners 2"/>
            <p:cNvSpPr/>
            <p:nvPr/>
          </p:nvSpPr>
          <p:spPr>
            <a:xfrm>
              <a:off x="4410808" y="2117173"/>
              <a:ext cx="1685192" cy="1685192"/>
            </a:xfrm>
            <a:prstGeom prst="round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Isosceles Triangle 7"/>
            <p:cNvSpPr/>
            <p:nvPr/>
          </p:nvSpPr>
          <p:spPr>
            <a:xfrm rot="5400000">
              <a:off x="6044572" y="2894277"/>
              <a:ext cx="233837" cy="130983"/>
            </a:xfrm>
            <a:prstGeom prst="triangl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Isosceles Triangle 10"/>
            <p:cNvSpPr/>
            <p:nvPr/>
          </p:nvSpPr>
          <p:spPr>
            <a:xfrm>
              <a:off x="5136486" y="3671382"/>
              <a:ext cx="233837" cy="130983"/>
            </a:xfrm>
            <a:prstGeom prst="triangl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857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125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54" name="Group 18"/>
            <p:cNvGrpSpPr/>
            <p:nvPr/>
          </p:nvGrpSpPr>
          <p:grpSpPr>
            <a:xfrm>
              <a:off x="6706783" y="4413147"/>
              <a:ext cx="463626" cy="463626"/>
              <a:chOff x="8216107" y="2577307"/>
              <a:chExt cx="464344" cy="464344"/>
            </a:xfrm>
            <a:solidFill>
              <a:sysClr val="window" lastClr="FFFFFF"/>
            </a:solidFill>
          </p:grpSpPr>
          <p:sp>
            <p:nvSpPr>
              <p:cNvPr id="64" name="AutoShape 52"/>
              <p:cNvSpPr/>
              <p:nvPr/>
            </p:nvSpPr>
            <p:spPr bwMode="auto">
              <a:xfrm>
                <a:off x="8216107" y="2577307"/>
                <a:ext cx="464344" cy="464344"/>
              </a:xfrm>
              <a:custGeom>
                <a:avLst/>
                <a:gdLst>
                  <a:gd name="T0" fmla="+- 0 10800 87"/>
                  <a:gd name="T1" fmla="*/ T0 w 21426"/>
                  <a:gd name="T2" fmla="+- 0 10799 73"/>
                  <a:gd name="T3" fmla="*/ 10799 h 21453"/>
                  <a:gd name="T4" fmla="+- 0 10800 87"/>
                  <a:gd name="T5" fmla="*/ T4 w 21426"/>
                  <a:gd name="T6" fmla="+- 0 10799 73"/>
                  <a:gd name="T7" fmla="*/ 10799 h 21453"/>
                  <a:gd name="T8" fmla="+- 0 10800 87"/>
                  <a:gd name="T9" fmla="*/ T8 w 21426"/>
                  <a:gd name="T10" fmla="+- 0 10799 73"/>
                  <a:gd name="T11" fmla="*/ 10799 h 21453"/>
                  <a:gd name="T12" fmla="+- 0 10800 87"/>
                  <a:gd name="T13" fmla="*/ T12 w 21426"/>
                  <a:gd name="T14" fmla="+- 0 10799 73"/>
                  <a:gd name="T15" fmla="*/ 10799 h 2145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6" h="21453">
                    <a:moveTo>
                      <a:pt x="8034" y="20112"/>
                    </a:moveTo>
                    <a:cubicBezTo>
                      <a:pt x="5816" y="17892"/>
                      <a:pt x="3556" y="15628"/>
                      <a:pt x="1338" y="13408"/>
                    </a:cubicBezTo>
                    <a:cubicBezTo>
                      <a:pt x="3241" y="7240"/>
                      <a:pt x="11488" y="7509"/>
                      <a:pt x="13391" y="1341"/>
                    </a:cubicBezTo>
                    <a:cubicBezTo>
                      <a:pt x="15609" y="3560"/>
                      <a:pt x="17869" y="5825"/>
                      <a:pt x="20087" y="8045"/>
                    </a:cubicBezTo>
                    <a:cubicBezTo>
                      <a:pt x="18184" y="14212"/>
                      <a:pt x="9937" y="13944"/>
                      <a:pt x="8034" y="20112"/>
                    </a:cubicBezTo>
                    <a:moveTo>
                      <a:pt x="21034" y="7097"/>
                    </a:moveTo>
                    <a:lnTo>
                      <a:pt x="14338" y="393"/>
                    </a:lnTo>
                    <a:cubicBezTo>
                      <a:pt x="14006" y="60"/>
                      <a:pt x="13525" y="-73"/>
                      <a:pt x="13069" y="39"/>
                    </a:cubicBezTo>
                    <a:cubicBezTo>
                      <a:pt x="12828" y="98"/>
                      <a:pt x="12614" y="222"/>
                      <a:pt x="12444" y="393"/>
                    </a:cubicBezTo>
                    <a:cubicBezTo>
                      <a:pt x="12292" y="545"/>
                      <a:pt x="12177" y="733"/>
                      <a:pt x="12112" y="944"/>
                    </a:cubicBezTo>
                    <a:cubicBezTo>
                      <a:pt x="11808" y="1929"/>
                      <a:pt x="11283" y="2785"/>
                      <a:pt x="10507" y="3562"/>
                    </a:cubicBezTo>
                    <a:cubicBezTo>
                      <a:pt x="9471" y="4598"/>
                      <a:pt x="8121" y="5384"/>
                      <a:pt x="6693" y="6214"/>
                    </a:cubicBezTo>
                    <a:cubicBezTo>
                      <a:pt x="5177" y="7094"/>
                      <a:pt x="3611" y="8006"/>
                      <a:pt x="2328" y="9290"/>
                    </a:cubicBezTo>
                    <a:cubicBezTo>
                      <a:pt x="1237" y="10383"/>
                      <a:pt x="493" y="11600"/>
                      <a:pt x="59" y="13011"/>
                    </a:cubicBezTo>
                    <a:cubicBezTo>
                      <a:pt x="-87" y="13488"/>
                      <a:pt x="40" y="14004"/>
                      <a:pt x="391" y="14356"/>
                    </a:cubicBezTo>
                    <a:lnTo>
                      <a:pt x="7087" y="21060"/>
                    </a:lnTo>
                    <a:cubicBezTo>
                      <a:pt x="7419" y="21393"/>
                      <a:pt x="7900" y="21526"/>
                      <a:pt x="8356" y="21414"/>
                    </a:cubicBezTo>
                    <a:cubicBezTo>
                      <a:pt x="8597" y="21354"/>
                      <a:pt x="8811" y="21231"/>
                      <a:pt x="8981" y="21060"/>
                    </a:cubicBezTo>
                    <a:cubicBezTo>
                      <a:pt x="9133" y="20908"/>
                      <a:pt x="9248" y="20720"/>
                      <a:pt x="9314" y="20508"/>
                    </a:cubicBezTo>
                    <a:cubicBezTo>
                      <a:pt x="9617" y="19523"/>
                      <a:pt x="10142" y="18667"/>
                      <a:pt x="10918" y="17890"/>
                    </a:cubicBezTo>
                    <a:cubicBezTo>
                      <a:pt x="11954" y="16853"/>
                      <a:pt x="13304" y="16069"/>
                      <a:pt x="14733" y="15239"/>
                    </a:cubicBezTo>
                    <a:cubicBezTo>
                      <a:pt x="16248" y="14357"/>
                      <a:pt x="17814" y="13446"/>
                      <a:pt x="19097" y="12162"/>
                    </a:cubicBezTo>
                    <a:cubicBezTo>
                      <a:pt x="20188" y="11070"/>
                      <a:pt x="20932" y="9852"/>
                      <a:pt x="21366" y="8440"/>
                    </a:cubicBezTo>
                    <a:cubicBezTo>
                      <a:pt x="21512" y="7965"/>
                      <a:pt x="21385" y="7448"/>
                      <a:pt x="21034" y="7097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5" name="AutoShape 53"/>
              <p:cNvSpPr/>
              <p:nvPr/>
            </p:nvSpPr>
            <p:spPr bwMode="auto">
              <a:xfrm>
                <a:off x="8390732" y="2736850"/>
                <a:ext cx="125413" cy="130175"/>
              </a:xfrm>
              <a:custGeom>
                <a:avLst/>
                <a:gdLst>
                  <a:gd name="T0" fmla="+- 0 10801 59"/>
                  <a:gd name="T1" fmla="*/ T0 w 21484"/>
                  <a:gd name="T2" fmla="+- 0 10799 41"/>
                  <a:gd name="T3" fmla="*/ 10799 h 21516"/>
                  <a:gd name="T4" fmla="+- 0 10801 59"/>
                  <a:gd name="T5" fmla="*/ T4 w 21484"/>
                  <a:gd name="T6" fmla="+- 0 10799 41"/>
                  <a:gd name="T7" fmla="*/ 10799 h 21516"/>
                  <a:gd name="T8" fmla="+- 0 10801 59"/>
                  <a:gd name="T9" fmla="*/ T8 w 21484"/>
                  <a:gd name="T10" fmla="+- 0 10799 41"/>
                  <a:gd name="T11" fmla="*/ 10799 h 21516"/>
                  <a:gd name="T12" fmla="+- 0 10801 59"/>
                  <a:gd name="T13" fmla="*/ T12 w 21484"/>
                  <a:gd name="T14" fmla="+- 0 10799 41"/>
                  <a:gd name="T15" fmla="*/ 10799 h 2151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84" h="21516">
                    <a:moveTo>
                      <a:pt x="17511" y="14987"/>
                    </a:moveTo>
                    <a:cubicBezTo>
                      <a:pt x="17287" y="15384"/>
                      <a:pt x="17032" y="15740"/>
                      <a:pt x="16731" y="16049"/>
                    </a:cubicBezTo>
                    <a:cubicBezTo>
                      <a:pt x="15340" y="14692"/>
                      <a:pt x="13947" y="13205"/>
                      <a:pt x="12559" y="11675"/>
                    </a:cubicBezTo>
                    <a:cubicBezTo>
                      <a:pt x="12912" y="11521"/>
                      <a:pt x="13287" y="11362"/>
                      <a:pt x="13689" y="11198"/>
                    </a:cubicBezTo>
                    <a:cubicBezTo>
                      <a:pt x="14092" y="11034"/>
                      <a:pt x="14494" y="10927"/>
                      <a:pt x="14895" y="10861"/>
                    </a:cubicBezTo>
                    <a:cubicBezTo>
                      <a:pt x="15308" y="10801"/>
                      <a:pt x="15715" y="10819"/>
                      <a:pt x="16122" y="10913"/>
                    </a:cubicBezTo>
                    <a:cubicBezTo>
                      <a:pt x="16527" y="11011"/>
                      <a:pt x="16909" y="11222"/>
                      <a:pt x="17262" y="11554"/>
                    </a:cubicBezTo>
                    <a:cubicBezTo>
                      <a:pt x="17612" y="11890"/>
                      <a:pt x="17835" y="12244"/>
                      <a:pt x="17923" y="12620"/>
                    </a:cubicBezTo>
                    <a:cubicBezTo>
                      <a:pt x="18020" y="13004"/>
                      <a:pt x="18025" y="13392"/>
                      <a:pt x="17958" y="13789"/>
                    </a:cubicBezTo>
                    <a:cubicBezTo>
                      <a:pt x="17883" y="14187"/>
                      <a:pt x="17738" y="14585"/>
                      <a:pt x="17511" y="14987"/>
                    </a:cubicBezTo>
                    <a:moveTo>
                      <a:pt x="5799" y="10193"/>
                    </a:moveTo>
                    <a:cubicBezTo>
                      <a:pt x="5096" y="10221"/>
                      <a:pt x="4482" y="9996"/>
                      <a:pt x="3946" y="9496"/>
                    </a:cubicBezTo>
                    <a:cubicBezTo>
                      <a:pt x="3717" y="9285"/>
                      <a:pt x="3558" y="9028"/>
                      <a:pt x="3461" y="8724"/>
                    </a:cubicBezTo>
                    <a:cubicBezTo>
                      <a:pt x="3359" y="8420"/>
                      <a:pt x="3326" y="8088"/>
                      <a:pt x="3366" y="7723"/>
                    </a:cubicBezTo>
                    <a:cubicBezTo>
                      <a:pt x="3397" y="7363"/>
                      <a:pt x="3509" y="6989"/>
                      <a:pt x="3703" y="6610"/>
                    </a:cubicBezTo>
                    <a:cubicBezTo>
                      <a:pt x="3889" y="6231"/>
                      <a:pt x="4160" y="5852"/>
                      <a:pt x="4510" y="5487"/>
                    </a:cubicBezTo>
                    <a:cubicBezTo>
                      <a:pt x="5768" y="6694"/>
                      <a:pt x="7022" y="8018"/>
                      <a:pt x="8282" y="9388"/>
                    </a:cubicBezTo>
                    <a:cubicBezTo>
                      <a:pt x="7330" y="9893"/>
                      <a:pt x="6501" y="10164"/>
                      <a:pt x="5799" y="10193"/>
                    </a:cubicBezTo>
                    <a:moveTo>
                      <a:pt x="19678" y="8570"/>
                    </a:moveTo>
                    <a:cubicBezTo>
                      <a:pt x="18868" y="7915"/>
                      <a:pt x="18055" y="7470"/>
                      <a:pt x="17235" y="7250"/>
                    </a:cubicBezTo>
                    <a:cubicBezTo>
                      <a:pt x="16421" y="7031"/>
                      <a:pt x="15603" y="6942"/>
                      <a:pt x="14779" y="6998"/>
                    </a:cubicBezTo>
                    <a:cubicBezTo>
                      <a:pt x="13964" y="7059"/>
                      <a:pt x="13130" y="7236"/>
                      <a:pt x="12296" y="7545"/>
                    </a:cubicBezTo>
                    <a:cubicBezTo>
                      <a:pt x="11462" y="7859"/>
                      <a:pt x="10625" y="8200"/>
                      <a:pt x="9782" y="8593"/>
                    </a:cubicBezTo>
                    <a:cubicBezTo>
                      <a:pt x="8448" y="7115"/>
                      <a:pt x="7114" y="5658"/>
                      <a:pt x="5778" y="4299"/>
                    </a:cubicBezTo>
                    <a:cubicBezTo>
                      <a:pt x="6382" y="3775"/>
                      <a:pt x="6963" y="3509"/>
                      <a:pt x="7526" y="3490"/>
                    </a:cubicBezTo>
                    <a:cubicBezTo>
                      <a:pt x="8088" y="3467"/>
                      <a:pt x="8631" y="3523"/>
                      <a:pt x="9145" y="3649"/>
                    </a:cubicBezTo>
                    <a:cubicBezTo>
                      <a:pt x="9669" y="3775"/>
                      <a:pt x="10149" y="3883"/>
                      <a:pt x="10590" y="3967"/>
                    </a:cubicBezTo>
                    <a:cubicBezTo>
                      <a:pt x="11038" y="4051"/>
                      <a:pt x="11424" y="3958"/>
                      <a:pt x="11765" y="3682"/>
                    </a:cubicBezTo>
                    <a:cubicBezTo>
                      <a:pt x="12123" y="3382"/>
                      <a:pt x="12321" y="2994"/>
                      <a:pt x="12351" y="2526"/>
                    </a:cubicBezTo>
                    <a:cubicBezTo>
                      <a:pt x="12376" y="2054"/>
                      <a:pt x="12189" y="1596"/>
                      <a:pt x="11782" y="1147"/>
                    </a:cubicBezTo>
                    <a:cubicBezTo>
                      <a:pt x="11258" y="569"/>
                      <a:pt x="10630" y="216"/>
                      <a:pt x="9872" y="85"/>
                    </a:cubicBezTo>
                    <a:cubicBezTo>
                      <a:pt x="9126" y="-41"/>
                      <a:pt x="8358" y="-30"/>
                      <a:pt x="7564" y="136"/>
                    </a:cubicBezTo>
                    <a:cubicBezTo>
                      <a:pt x="6780" y="309"/>
                      <a:pt x="6032" y="595"/>
                      <a:pt x="5324" y="997"/>
                    </a:cubicBezTo>
                    <a:cubicBezTo>
                      <a:pt x="4617" y="1399"/>
                      <a:pt x="4048" y="1811"/>
                      <a:pt x="3626" y="2213"/>
                    </a:cubicBezTo>
                    <a:cubicBezTo>
                      <a:pt x="3464" y="2066"/>
                      <a:pt x="3302" y="1918"/>
                      <a:pt x="3141" y="1773"/>
                    </a:cubicBezTo>
                    <a:cubicBezTo>
                      <a:pt x="2963" y="1614"/>
                      <a:pt x="2739" y="1530"/>
                      <a:pt x="2471" y="1535"/>
                    </a:cubicBezTo>
                    <a:cubicBezTo>
                      <a:pt x="2200" y="1535"/>
                      <a:pt x="1977" y="1647"/>
                      <a:pt x="1793" y="1853"/>
                    </a:cubicBezTo>
                    <a:cubicBezTo>
                      <a:pt x="1615" y="2054"/>
                      <a:pt x="1530" y="2288"/>
                      <a:pt x="1565" y="2536"/>
                    </a:cubicBezTo>
                    <a:cubicBezTo>
                      <a:pt x="1589" y="2793"/>
                      <a:pt x="1696" y="2989"/>
                      <a:pt x="1880" y="3139"/>
                    </a:cubicBezTo>
                    <a:cubicBezTo>
                      <a:pt x="2044" y="3270"/>
                      <a:pt x="2203" y="3401"/>
                      <a:pt x="2364" y="3537"/>
                    </a:cubicBezTo>
                    <a:cubicBezTo>
                      <a:pt x="1731" y="4276"/>
                      <a:pt x="1207" y="5094"/>
                      <a:pt x="795" y="5957"/>
                    </a:cubicBezTo>
                    <a:cubicBezTo>
                      <a:pt x="378" y="6820"/>
                      <a:pt x="130" y="7676"/>
                      <a:pt x="37" y="8509"/>
                    </a:cubicBezTo>
                    <a:cubicBezTo>
                      <a:pt x="-59" y="9346"/>
                      <a:pt x="33" y="10113"/>
                      <a:pt x="298" y="10824"/>
                    </a:cubicBezTo>
                    <a:cubicBezTo>
                      <a:pt x="566" y="11540"/>
                      <a:pt x="1056" y="12148"/>
                      <a:pt x="1774" y="12723"/>
                    </a:cubicBezTo>
                    <a:cubicBezTo>
                      <a:pt x="2942" y="13658"/>
                      <a:pt x="4321" y="14056"/>
                      <a:pt x="5915" y="13967"/>
                    </a:cubicBezTo>
                    <a:cubicBezTo>
                      <a:pt x="7507" y="13874"/>
                      <a:pt x="9223" y="13415"/>
                      <a:pt x="11064" y="12461"/>
                    </a:cubicBezTo>
                    <a:cubicBezTo>
                      <a:pt x="12532" y="14093"/>
                      <a:pt x="14002" y="15716"/>
                      <a:pt x="15470" y="17223"/>
                    </a:cubicBezTo>
                    <a:cubicBezTo>
                      <a:pt x="14849" y="17728"/>
                      <a:pt x="14305" y="18018"/>
                      <a:pt x="13826" y="18111"/>
                    </a:cubicBezTo>
                    <a:cubicBezTo>
                      <a:pt x="13344" y="18210"/>
                      <a:pt x="12917" y="18200"/>
                      <a:pt x="12530" y="18088"/>
                    </a:cubicBezTo>
                    <a:cubicBezTo>
                      <a:pt x="12142" y="17971"/>
                      <a:pt x="11782" y="17803"/>
                      <a:pt x="11455" y="17587"/>
                    </a:cubicBezTo>
                    <a:cubicBezTo>
                      <a:pt x="11125" y="17368"/>
                      <a:pt x="10799" y="17181"/>
                      <a:pt x="10474" y="17026"/>
                    </a:cubicBezTo>
                    <a:cubicBezTo>
                      <a:pt x="10154" y="16872"/>
                      <a:pt x="9823" y="16788"/>
                      <a:pt x="9486" y="16783"/>
                    </a:cubicBezTo>
                    <a:cubicBezTo>
                      <a:pt x="9145" y="16778"/>
                      <a:pt x="8785" y="16937"/>
                      <a:pt x="8388" y="17265"/>
                    </a:cubicBezTo>
                    <a:cubicBezTo>
                      <a:pt x="7981" y="17606"/>
                      <a:pt x="7777" y="18004"/>
                      <a:pt x="7777" y="18453"/>
                    </a:cubicBezTo>
                    <a:cubicBezTo>
                      <a:pt x="7777" y="18897"/>
                      <a:pt x="7991" y="19351"/>
                      <a:pt x="8408" y="19809"/>
                    </a:cubicBezTo>
                    <a:cubicBezTo>
                      <a:pt x="8830" y="20268"/>
                      <a:pt x="9379" y="20651"/>
                      <a:pt x="10042" y="20955"/>
                    </a:cubicBezTo>
                    <a:cubicBezTo>
                      <a:pt x="10708" y="21259"/>
                      <a:pt x="11455" y="21451"/>
                      <a:pt x="12279" y="21502"/>
                    </a:cubicBezTo>
                    <a:cubicBezTo>
                      <a:pt x="13103" y="21559"/>
                      <a:pt x="13970" y="21437"/>
                      <a:pt x="14886" y="21109"/>
                    </a:cubicBezTo>
                    <a:cubicBezTo>
                      <a:pt x="15807" y="20787"/>
                      <a:pt x="16721" y="20202"/>
                      <a:pt x="17617" y="19332"/>
                    </a:cubicBezTo>
                    <a:cubicBezTo>
                      <a:pt x="18051" y="19739"/>
                      <a:pt x="18489" y="20127"/>
                      <a:pt x="18921" y="20501"/>
                    </a:cubicBezTo>
                    <a:cubicBezTo>
                      <a:pt x="19107" y="20656"/>
                      <a:pt x="19328" y="20731"/>
                      <a:pt x="19601" y="20712"/>
                    </a:cubicBezTo>
                    <a:cubicBezTo>
                      <a:pt x="19861" y="20703"/>
                      <a:pt x="20090" y="20586"/>
                      <a:pt x="20269" y="20375"/>
                    </a:cubicBezTo>
                    <a:cubicBezTo>
                      <a:pt x="20455" y="20160"/>
                      <a:pt x="20532" y="19921"/>
                      <a:pt x="20503" y="19674"/>
                    </a:cubicBezTo>
                    <a:cubicBezTo>
                      <a:pt x="20477" y="19421"/>
                      <a:pt x="20371" y="19229"/>
                      <a:pt x="20192" y="19089"/>
                    </a:cubicBezTo>
                    <a:cubicBezTo>
                      <a:pt x="19755" y="18752"/>
                      <a:pt x="19321" y="18397"/>
                      <a:pt x="18884" y="18022"/>
                    </a:cubicBezTo>
                    <a:cubicBezTo>
                      <a:pt x="19626" y="17143"/>
                      <a:pt x="20221" y="16217"/>
                      <a:pt x="20664" y="15300"/>
                    </a:cubicBezTo>
                    <a:cubicBezTo>
                      <a:pt x="21103" y="14379"/>
                      <a:pt x="21367" y="13490"/>
                      <a:pt x="21453" y="12667"/>
                    </a:cubicBezTo>
                    <a:cubicBezTo>
                      <a:pt x="21540" y="11839"/>
                      <a:pt x="21439" y="11091"/>
                      <a:pt x="21159" y="10412"/>
                    </a:cubicBezTo>
                    <a:cubicBezTo>
                      <a:pt x="20880" y="9725"/>
                      <a:pt x="20386" y="9135"/>
                      <a:pt x="19678" y="857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6" name="AutoShape 54"/>
              <p:cNvSpPr/>
              <p:nvPr/>
            </p:nvSpPr>
            <p:spPr bwMode="auto">
              <a:xfrm>
                <a:off x="8375650" y="2896394"/>
                <a:ext cx="70644" cy="73819"/>
              </a:xfrm>
              <a:custGeom>
                <a:avLst/>
                <a:gdLst>
                  <a:gd name="T0" fmla="+- 0 10791 197"/>
                  <a:gd name="T1" fmla="*/ T0 w 21188"/>
                  <a:gd name="T2" fmla="+- 0 10794 193"/>
                  <a:gd name="T3" fmla="*/ 10794 h 21203"/>
                  <a:gd name="T4" fmla="+- 0 10791 197"/>
                  <a:gd name="T5" fmla="*/ T4 w 21188"/>
                  <a:gd name="T6" fmla="+- 0 10794 193"/>
                  <a:gd name="T7" fmla="*/ 10794 h 21203"/>
                  <a:gd name="T8" fmla="+- 0 10791 197"/>
                  <a:gd name="T9" fmla="*/ T8 w 21188"/>
                  <a:gd name="T10" fmla="+- 0 10794 193"/>
                  <a:gd name="T11" fmla="*/ 10794 h 21203"/>
                  <a:gd name="T12" fmla="+- 0 10791 197"/>
                  <a:gd name="T13" fmla="*/ T12 w 21188"/>
                  <a:gd name="T14" fmla="+- 0 10794 193"/>
                  <a:gd name="T15" fmla="*/ 10794 h 2120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8" h="21203">
                    <a:moveTo>
                      <a:pt x="17615" y="468"/>
                    </a:moveTo>
                    <a:lnTo>
                      <a:pt x="17606" y="468"/>
                    </a:lnTo>
                    <a:cubicBezTo>
                      <a:pt x="14870" y="2476"/>
                      <a:pt x="12200" y="4590"/>
                      <a:pt x="9727" y="6958"/>
                    </a:cubicBezTo>
                    <a:cubicBezTo>
                      <a:pt x="7348" y="9227"/>
                      <a:pt x="5200" y="11619"/>
                      <a:pt x="3329" y="14060"/>
                    </a:cubicBezTo>
                    <a:lnTo>
                      <a:pt x="341" y="17962"/>
                    </a:lnTo>
                    <a:lnTo>
                      <a:pt x="350" y="17970"/>
                    </a:lnTo>
                    <a:cubicBezTo>
                      <a:pt x="-197" y="18786"/>
                      <a:pt x="-106" y="19880"/>
                      <a:pt x="638" y="20590"/>
                    </a:cubicBezTo>
                    <a:cubicBezTo>
                      <a:pt x="1491" y="21407"/>
                      <a:pt x="2889" y="21407"/>
                      <a:pt x="3746" y="20590"/>
                    </a:cubicBezTo>
                    <a:cubicBezTo>
                      <a:pt x="3877" y="20460"/>
                      <a:pt x="3984" y="20321"/>
                      <a:pt x="4069" y="20174"/>
                    </a:cubicBezTo>
                    <a:lnTo>
                      <a:pt x="6867" y="16517"/>
                    </a:lnTo>
                    <a:cubicBezTo>
                      <a:pt x="8601" y="14255"/>
                      <a:pt x="10606" y="12027"/>
                      <a:pt x="12824" y="9913"/>
                    </a:cubicBezTo>
                    <a:cubicBezTo>
                      <a:pt x="15281" y="7570"/>
                      <a:pt x="17557" y="5758"/>
                      <a:pt x="20329" y="3749"/>
                    </a:cubicBezTo>
                    <a:lnTo>
                      <a:pt x="20321" y="3741"/>
                    </a:lnTo>
                    <a:cubicBezTo>
                      <a:pt x="20400" y="3684"/>
                      <a:pt x="20473" y="3635"/>
                      <a:pt x="20543" y="3570"/>
                    </a:cubicBezTo>
                    <a:cubicBezTo>
                      <a:pt x="21402" y="2753"/>
                      <a:pt x="21402" y="1427"/>
                      <a:pt x="20543" y="606"/>
                    </a:cubicBezTo>
                    <a:cubicBezTo>
                      <a:pt x="19742" y="-161"/>
                      <a:pt x="18472" y="-193"/>
                      <a:pt x="17615" y="46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AutoShape 55"/>
              <p:cNvSpPr/>
              <p:nvPr/>
            </p:nvSpPr>
            <p:spPr bwMode="auto">
              <a:xfrm>
                <a:off x="8448675" y="2649538"/>
                <a:ext cx="71438" cy="74613"/>
              </a:xfrm>
              <a:custGeom>
                <a:avLst/>
                <a:gdLst>
                  <a:gd name="T0" fmla="+- 0 10803 213"/>
                  <a:gd name="T1" fmla="*/ T0 w 21180"/>
                  <a:gd name="T2" fmla="+- 0 10801 203"/>
                  <a:gd name="T3" fmla="*/ 10801 h 21196"/>
                  <a:gd name="T4" fmla="+- 0 10803 213"/>
                  <a:gd name="T5" fmla="*/ T4 w 21180"/>
                  <a:gd name="T6" fmla="+- 0 10801 203"/>
                  <a:gd name="T7" fmla="*/ 10801 h 21196"/>
                  <a:gd name="T8" fmla="+- 0 10803 213"/>
                  <a:gd name="T9" fmla="*/ T8 w 21180"/>
                  <a:gd name="T10" fmla="+- 0 10801 203"/>
                  <a:gd name="T11" fmla="*/ 10801 h 21196"/>
                  <a:gd name="T12" fmla="+- 0 10803 213"/>
                  <a:gd name="T13" fmla="*/ T12 w 21180"/>
                  <a:gd name="T14" fmla="+- 0 10801 203"/>
                  <a:gd name="T15" fmla="*/ 10801 h 2119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0" h="21196">
                    <a:moveTo>
                      <a:pt x="8372" y="11356"/>
                    </a:moveTo>
                    <a:cubicBezTo>
                      <a:pt x="6122" y="13508"/>
                      <a:pt x="3675" y="15444"/>
                      <a:pt x="1144" y="17292"/>
                    </a:cubicBezTo>
                    <a:cubicBezTo>
                      <a:pt x="963" y="17388"/>
                      <a:pt x="786" y="17493"/>
                      <a:pt x="637" y="17645"/>
                    </a:cubicBezTo>
                    <a:cubicBezTo>
                      <a:pt x="-213" y="18457"/>
                      <a:pt x="-213" y="19774"/>
                      <a:pt x="637" y="20585"/>
                    </a:cubicBezTo>
                    <a:cubicBezTo>
                      <a:pt x="1464" y="21380"/>
                      <a:pt x="2796" y="21397"/>
                      <a:pt x="3652" y="20641"/>
                    </a:cubicBezTo>
                    <a:lnTo>
                      <a:pt x="3665" y="20649"/>
                    </a:lnTo>
                    <a:cubicBezTo>
                      <a:pt x="6364" y="18673"/>
                      <a:pt x="8988" y="16581"/>
                      <a:pt x="11419" y="14263"/>
                    </a:cubicBezTo>
                    <a:cubicBezTo>
                      <a:pt x="13759" y="12030"/>
                      <a:pt x="15873" y="9685"/>
                      <a:pt x="17715" y="7283"/>
                    </a:cubicBezTo>
                    <a:lnTo>
                      <a:pt x="20663" y="3427"/>
                    </a:lnTo>
                    <a:lnTo>
                      <a:pt x="20654" y="3419"/>
                    </a:lnTo>
                    <a:cubicBezTo>
                      <a:pt x="21386" y="2600"/>
                      <a:pt x="21357" y="1379"/>
                      <a:pt x="20541" y="608"/>
                    </a:cubicBezTo>
                    <a:cubicBezTo>
                      <a:pt x="19697" y="-203"/>
                      <a:pt x="18323" y="-203"/>
                      <a:pt x="17468" y="608"/>
                    </a:cubicBezTo>
                    <a:cubicBezTo>
                      <a:pt x="17313" y="760"/>
                      <a:pt x="17197" y="937"/>
                      <a:pt x="17094" y="1114"/>
                    </a:cubicBezTo>
                    <a:lnTo>
                      <a:pt x="14228" y="4857"/>
                    </a:lnTo>
                    <a:cubicBezTo>
                      <a:pt x="12526" y="7090"/>
                      <a:pt x="10552" y="9275"/>
                      <a:pt x="8372" y="11356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5" name="AutoShape 59"/>
            <p:cNvSpPr/>
            <p:nvPr/>
          </p:nvSpPr>
          <p:spPr bwMode="auto">
            <a:xfrm>
              <a:off x="6706386" y="2727955"/>
              <a:ext cx="464419" cy="463626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</p:spPr>
          <p:txBody>
            <a:bodyPr lIns="19021" tIns="19021" rIns="19021" bIns="19021" anchor="ctr"/>
            <a:lstStyle/>
            <a:p>
              <a:pPr marL="0" marR="0" lvl="0" indent="0" algn="ctr" defTabSz="227965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56" name="Group 24"/>
            <p:cNvGrpSpPr/>
            <p:nvPr/>
          </p:nvGrpSpPr>
          <p:grpSpPr>
            <a:xfrm>
              <a:off x="5021194" y="4449603"/>
              <a:ext cx="464419" cy="390714"/>
              <a:chOff x="5356342" y="3093565"/>
              <a:chExt cx="465138" cy="391319"/>
            </a:xfrm>
            <a:solidFill>
              <a:sysClr val="window" lastClr="FFFFFF"/>
            </a:solidFill>
          </p:grpSpPr>
          <p:sp>
            <p:nvSpPr>
              <p:cNvPr id="61" name="AutoShape 120"/>
              <p:cNvSpPr/>
              <p:nvPr/>
            </p:nvSpPr>
            <p:spPr bwMode="auto">
              <a:xfrm>
                <a:off x="5473023" y="319516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AutoShape 121"/>
              <p:cNvSpPr/>
              <p:nvPr/>
            </p:nvSpPr>
            <p:spPr bwMode="auto">
              <a:xfrm>
                <a:off x="5530967" y="325310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3" name="AutoShape 122"/>
              <p:cNvSpPr/>
              <p:nvPr/>
            </p:nvSpPr>
            <p:spPr bwMode="auto">
              <a:xfrm>
                <a:off x="5356342" y="309356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7" name="Group 28"/>
            <p:cNvGrpSpPr/>
            <p:nvPr/>
          </p:nvGrpSpPr>
          <p:grpSpPr>
            <a:xfrm>
              <a:off x="5021591" y="2727955"/>
              <a:ext cx="463626" cy="463626"/>
              <a:chOff x="4427654" y="3049909"/>
              <a:chExt cx="464344" cy="464344"/>
            </a:xfrm>
            <a:solidFill>
              <a:sysClr val="window" lastClr="FFFFFF"/>
            </a:solidFill>
          </p:grpSpPr>
          <p:sp>
            <p:nvSpPr>
              <p:cNvPr id="58" name="AutoShape 123"/>
              <p:cNvSpPr/>
              <p:nvPr/>
            </p:nvSpPr>
            <p:spPr bwMode="auto">
              <a:xfrm>
                <a:off x="4427654" y="304990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solidFill>
                <a:srgbClr val="E46F2C"/>
              </a:solidFill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AutoShape 124"/>
              <p:cNvSpPr/>
              <p:nvPr/>
            </p:nvSpPr>
            <p:spPr bwMode="auto">
              <a:xfrm>
                <a:off x="4558623" y="318008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AutoShape 125"/>
              <p:cNvSpPr/>
              <p:nvPr/>
            </p:nvSpPr>
            <p:spPr bwMode="auto">
              <a:xfrm>
                <a:off x="4601485" y="322374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solidFill>
                <a:srgbClr val="E46F2C"/>
              </a:solidFill>
              <a:ln>
                <a:noFill/>
              </a:ln>
              <a:effectLst/>
            </p:spPr>
            <p:txBody>
              <a:bodyPr lIns="19021" tIns="19021" rIns="19021" bIns="19021" anchor="ctr"/>
              <a:lstStyle/>
              <a:p>
                <a:pPr marL="0" marR="0" lvl="0" indent="0" algn="ctr" defTabSz="227965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5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Arial" panose="020B0604020202020204" pitchFamily="34" charset="0"/>
                  <a:ea typeface="思源黑体 CN Medium" panose="020B0600000000000000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8" name="Group 32"/>
          <p:cNvGrpSpPr/>
          <p:nvPr/>
        </p:nvGrpSpPr>
        <p:grpSpPr>
          <a:xfrm>
            <a:off x="8232572" y="1561048"/>
            <a:ext cx="3411529" cy="1924131"/>
            <a:chOff x="567005" y="6981417"/>
            <a:chExt cx="5458445" cy="3078608"/>
          </a:xfrm>
        </p:grpSpPr>
        <p:sp>
          <p:nvSpPr>
            <p:cNvPr id="69" name="TextBox 33"/>
            <p:cNvSpPr txBox="1"/>
            <p:nvPr/>
          </p:nvSpPr>
          <p:spPr>
            <a:xfrm>
              <a:off x="567005" y="6981417"/>
              <a:ext cx="1121537" cy="8863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 defTabSz="285750"/>
              <a:r>
                <a:rPr lang="en-US" sz="3000" b="1" spc="188" dirty="0"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anose="020B0604020202020204" pitchFamily="34" charset="0"/>
                </a:rPr>
                <a:t>02</a:t>
              </a:r>
              <a:endParaRPr lang="en-US" sz="3000" b="1" spc="188" dirty="0">
                <a:latin typeface="思源宋体 Heavy" panose="02020900000000000000" pitchFamily="18" charset="-122"/>
                <a:ea typeface="思源宋体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70" name="TextBox 34"/>
            <p:cNvSpPr txBox="1"/>
            <p:nvPr/>
          </p:nvSpPr>
          <p:spPr>
            <a:xfrm>
              <a:off x="634061" y="7631657"/>
              <a:ext cx="4654295" cy="88493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商品选购</a:t>
              </a: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界面</a:t>
              </a:r>
              <a:endParaRPr lang="zh-CN" altLang="en-US" sz="2000" b="1" dirty="0">
                <a:solidFill>
                  <a:srgbClr val="E46F2C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71" name="Rectangle 35"/>
            <p:cNvSpPr/>
            <p:nvPr/>
          </p:nvSpPr>
          <p:spPr>
            <a:xfrm>
              <a:off x="633690" y="8363306"/>
              <a:ext cx="5391760" cy="1696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商品图片应该清晰、高质量，以便用户更好地了解商品</a:t>
              </a:r>
              <a:r>
                <a:rPr lang="zh-CN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。还提供了商品搜索功能，以便快速找到想要的</a:t>
              </a:r>
              <a:r>
                <a:rPr lang="zh-CN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商品。</a:t>
              </a:r>
              <a:endParaRPr lang="zh-CN" sz="1400" kern="0" dirty="0">
                <a:latin typeface="思源宋体 Light" panose="02020300000000000000" pitchFamily="18" charset="-122"/>
                <a:ea typeface="思源宋体 Light" panose="02020300000000000000" pitchFamily="18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2" name="Group 36"/>
          <p:cNvGrpSpPr/>
          <p:nvPr/>
        </p:nvGrpSpPr>
        <p:grpSpPr>
          <a:xfrm>
            <a:off x="8232572" y="3673833"/>
            <a:ext cx="3349829" cy="1600916"/>
            <a:chOff x="567005" y="6981417"/>
            <a:chExt cx="5359725" cy="2561464"/>
          </a:xfrm>
        </p:grpSpPr>
        <p:sp>
          <p:nvSpPr>
            <p:cNvPr id="73" name="TextBox 37"/>
            <p:cNvSpPr txBox="1"/>
            <p:nvPr/>
          </p:nvSpPr>
          <p:spPr>
            <a:xfrm>
              <a:off x="567005" y="6981417"/>
              <a:ext cx="1121537" cy="8863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 defTabSz="285750"/>
              <a:r>
                <a:rPr lang="en-US" sz="3000" b="1" spc="188" dirty="0"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anose="020B0604020202020204" pitchFamily="34" charset="0"/>
                </a:rPr>
                <a:t>03</a:t>
              </a:r>
              <a:endParaRPr lang="en-US" sz="3000" b="1" spc="188" dirty="0">
                <a:latin typeface="思源宋体 Heavy" panose="02020900000000000000" pitchFamily="18" charset="-122"/>
                <a:ea typeface="思源宋体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74" name="TextBox 38"/>
            <p:cNvSpPr txBox="1"/>
            <p:nvPr/>
          </p:nvSpPr>
          <p:spPr>
            <a:xfrm>
              <a:off x="634061" y="7631149"/>
              <a:ext cx="4487671" cy="88493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l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商品详情展示</a:t>
              </a:r>
              <a:endParaRPr lang="en-US" altLang="zh-CN" sz="2000" b="1" dirty="0">
                <a:solidFill>
                  <a:srgbClr val="E46F2C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75" name="Rectangle 39"/>
            <p:cNvSpPr/>
            <p:nvPr/>
          </p:nvSpPr>
          <p:spPr>
            <a:xfrm>
              <a:off x="633691" y="8363306"/>
              <a:ext cx="5293039" cy="11795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商品的详细信息应该清晰明了，包括价格、样式、</a:t>
              </a: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配置等。</a:t>
              </a:r>
              <a:endParaRPr lang="zh-CN" altLang="en-US" sz="1400" kern="0" dirty="0">
                <a:latin typeface="思源宋体 Light" panose="02020300000000000000" pitchFamily="18" charset="-122"/>
                <a:ea typeface="思源宋体 Light" panose="02020300000000000000" pitchFamily="18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6" name="Group 40"/>
          <p:cNvGrpSpPr/>
          <p:nvPr/>
        </p:nvGrpSpPr>
        <p:grpSpPr>
          <a:xfrm flipH="1">
            <a:off x="641683" y="1561049"/>
            <a:ext cx="3243985" cy="1600916"/>
            <a:chOff x="633688" y="6981417"/>
            <a:chExt cx="3472182" cy="2561464"/>
          </a:xfrm>
        </p:grpSpPr>
        <p:sp>
          <p:nvSpPr>
            <p:cNvPr id="77" name="TextBox 41"/>
            <p:cNvSpPr txBox="1"/>
            <p:nvPr/>
          </p:nvSpPr>
          <p:spPr>
            <a:xfrm>
              <a:off x="633688" y="6981417"/>
              <a:ext cx="750270" cy="8863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 defTabSz="285750"/>
              <a:r>
                <a:rPr lang="en-US" sz="3000" b="1" spc="188" dirty="0">
                  <a:latin typeface="思源宋体 Heavy" panose="02020900000000000000" pitchFamily="18" charset="-122"/>
                  <a:ea typeface="思源宋体 Heavy" panose="02020900000000000000" pitchFamily="18" charset="-122"/>
                  <a:cs typeface="Montserrat Bold"/>
                  <a:sym typeface="Arial" panose="020B0604020202020204" pitchFamily="34" charset="0"/>
                </a:rPr>
                <a:t>01</a:t>
              </a:r>
              <a:endParaRPr lang="en-US" sz="3000" b="1" spc="188" dirty="0">
                <a:latin typeface="思源宋体 Heavy" panose="02020900000000000000" pitchFamily="18" charset="-122"/>
                <a:ea typeface="思源宋体 Heavy" panose="02020900000000000000" pitchFamily="18" charset="-122"/>
                <a:cs typeface="Montserrat Bold"/>
                <a:sym typeface="Arial" panose="020B0604020202020204" pitchFamily="34" charset="0"/>
              </a:endParaRPr>
            </a:p>
          </p:txBody>
        </p:sp>
        <p:sp>
          <p:nvSpPr>
            <p:cNvPr id="78" name="TextBox 42"/>
            <p:cNvSpPr txBox="1"/>
            <p:nvPr/>
          </p:nvSpPr>
          <p:spPr>
            <a:xfrm>
              <a:off x="633688" y="7631149"/>
              <a:ext cx="3230466" cy="88493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用户登录注册</a:t>
              </a: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功能</a:t>
              </a:r>
              <a:endParaRPr lang="zh-CN" altLang="en-US" sz="2000" b="1" dirty="0">
                <a:solidFill>
                  <a:srgbClr val="E46F2C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79" name="Rectangle 43"/>
            <p:cNvSpPr/>
            <p:nvPr/>
          </p:nvSpPr>
          <p:spPr>
            <a:xfrm>
              <a:off x="633691" y="8363306"/>
              <a:ext cx="3472179" cy="11795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登录和注册功能使用</a:t>
              </a:r>
              <a:r>
                <a:rPr lang="en-US" altLang="zh-CN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json</a:t>
              </a: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文件和</a:t>
              </a: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数据库来存储用户信息。</a:t>
              </a:r>
              <a:endParaRPr lang="zh-CN" altLang="en-US" sz="1400" kern="0" dirty="0">
                <a:latin typeface="思源宋体 Light" panose="02020300000000000000" pitchFamily="18" charset="-122"/>
                <a:ea typeface="思源宋体 Light" panose="02020300000000000000" pitchFamily="18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0" name="Group 44"/>
          <p:cNvGrpSpPr/>
          <p:nvPr/>
        </p:nvGrpSpPr>
        <p:grpSpPr>
          <a:xfrm flipH="1">
            <a:off x="641683" y="3673833"/>
            <a:ext cx="3243985" cy="1924131"/>
            <a:chOff x="633688" y="6981417"/>
            <a:chExt cx="3472182" cy="3078608"/>
          </a:xfrm>
        </p:grpSpPr>
        <p:sp>
          <p:nvSpPr>
            <p:cNvPr id="81" name="TextBox 45"/>
            <p:cNvSpPr txBox="1"/>
            <p:nvPr/>
          </p:nvSpPr>
          <p:spPr>
            <a:xfrm>
              <a:off x="633688" y="6981417"/>
              <a:ext cx="750270" cy="8863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 defTabSz="285750"/>
              <a:r>
                <a:rPr lang="en-US" sz="3000" b="1" spc="188" dirty="0">
                  <a:latin typeface="思源宋体 Heavy" panose="02020900000000000000" pitchFamily="18" charset="-122"/>
                  <a:ea typeface="思源宋体 Heavy" panose="02020900000000000000" pitchFamily="18" charset="-122"/>
                  <a:sym typeface="Arial" panose="020B0604020202020204" pitchFamily="34" charset="0"/>
                </a:rPr>
                <a:t>04</a:t>
              </a:r>
              <a:endParaRPr lang="en-US" sz="3000" b="1" spc="188" dirty="0">
                <a:latin typeface="思源宋体 Heavy" panose="02020900000000000000" pitchFamily="18" charset="-122"/>
                <a:ea typeface="思源宋体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82" name="TextBox 46"/>
            <p:cNvSpPr txBox="1"/>
            <p:nvPr/>
          </p:nvSpPr>
          <p:spPr>
            <a:xfrm>
              <a:off x="633688" y="7631255"/>
              <a:ext cx="2676251" cy="88493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商品订单</a:t>
              </a:r>
              <a:r>
                <a:rPr lang="zh-CN" altLang="en-US" sz="2000" b="1" dirty="0">
                  <a:solidFill>
                    <a:srgbClr val="E46F2C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sym typeface="Arial" panose="020B0604020202020204" pitchFamily="34" charset="0"/>
                </a:rPr>
                <a:t>确认</a:t>
              </a:r>
              <a:endParaRPr lang="zh-CN" altLang="en-US" sz="2000" b="1" dirty="0">
                <a:solidFill>
                  <a:srgbClr val="E46F2C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Arial" panose="020B0604020202020204" pitchFamily="34" charset="0"/>
              </a:endParaRPr>
            </a:p>
          </p:txBody>
        </p:sp>
        <p:sp>
          <p:nvSpPr>
            <p:cNvPr id="83" name="Rectangle 47"/>
            <p:cNvSpPr/>
            <p:nvPr/>
          </p:nvSpPr>
          <p:spPr>
            <a:xfrm>
              <a:off x="633691" y="8363306"/>
              <a:ext cx="3472179" cy="1696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给用户再次展示商品详情，以便用户确认订单商品是否正确。并给用户提供了支付</a:t>
              </a:r>
              <a:r>
                <a:rPr lang="zh-CN" altLang="en-US" sz="1400" kern="0" dirty="0">
                  <a:latin typeface="思源宋体 Light" panose="02020300000000000000" pitchFamily="18" charset="-122"/>
                  <a:ea typeface="思源宋体 Light" panose="02020300000000000000" pitchFamily="18" charset="-122"/>
                  <a:sym typeface="Arial" panose="020B0604020202020204" pitchFamily="34" charset="0"/>
                </a:rPr>
                <a:t>方式。</a:t>
              </a:r>
              <a:endParaRPr lang="zh-CN" altLang="en-US" sz="1400" kern="0" dirty="0">
                <a:latin typeface="思源宋体 Light" panose="02020300000000000000" pitchFamily="18" charset="-122"/>
                <a:ea typeface="思源宋体 Light" panose="02020300000000000000" pitchFamily="18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PA-矩形 1"/>
          <p:cNvSpPr/>
          <p:nvPr>
            <p:custDataLst>
              <p:tags r:id="rId1"/>
            </p:custDataLst>
          </p:nvPr>
        </p:nvSpPr>
        <p:spPr>
          <a:xfrm>
            <a:off x="1428750" y="463550"/>
            <a:ext cx="2212145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2600" b="1" spc="200" dirty="0">
                <a:solidFill>
                  <a:prstClr val="black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  <a:cs typeface="阿里巴巴普惠体 M" panose="00020600040101010101" pitchFamily="18" charset="-122"/>
                <a:sym typeface="Gilroy Medium" panose="00000600000000000000" pitchFamily="50" charset="0"/>
              </a:rPr>
              <a:t>功能设计理念</a:t>
            </a:r>
            <a:endParaRPr lang="zh-CN" altLang="en-US" sz="2600" b="1" spc="200" dirty="0">
              <a:solidFill>
                <a:prstClr val="black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  <a:cs typeface="阿里巴巴普惠体 M" panose="00020600040101010101" pitchFamily="18" charset="-122"/>
              <a:sym typeface="Gilroy Medium" panose="00000600000000000000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04201" y="-752198"/>
            <a:ext cx="8536948" cy="906102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1305155" y="-2476118"/>
            <a:ext cx="1616647" cy="5752989"/>
            <a:chOff x="1219200" y="1472976"/>
            <a:chExt cx="1927165" cy="6858000"/>
          </a:xfrm>
        </p:grpSpPr>
        <p:sp>
          <p:nvSpPr>
            <p:cNvPr id="2" name="矩形: 圆角 1"/>
            <p:cNvSpPr/>
            <p:nvPr/>
          </p:nvSpPr>
          <p:spPr>
            <a:xfrm>
              <a:off x="2449679" y="2913005"/>
              <a:ext cx="696686" cy="3680245"/>
            </a:xfrm>
            <a:prstGeom prst="roundRect">
              <a:avLst>
                <a:gd name="adj" fmla="val 36328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: 圆角 30"/>
            <p:cNvSpPr/>
            <p:nvPr/>
          </p:nvSpPr>
          <p:spPr>
            <a:xfrm>
              <a:off x="1219200" y="1472976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1219200" y="4753128"/>
              <a:ext cx="371322" cy="371322"/>
            </a:xfrm>
            <a:prstGeom prst="ellipse">
              <a:avLst/>
            </a:prstGeom>
            <a:solidFill>
              <a:srgbClr val="E46F2C"/>
            </a:solidFill>
            <a:ln>
              <a:solidFill>
                <a:srgbClr val="E46F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: 圆角 32"/>
            <p:cNvSpPr/>
            <p:nvPr/>
          </p:nvSpPr>
          <p:spPr>
            <a:xfrm>
              <a:off x="1219200" y="5326519"/>
              <a:ext cx="371322" cy="3004457"/>
            </a:xfrm>
            <a:prstGeom prst="roundRect">
              <a:avLst>
                <a:gd name="adj" fmla="val 50000"/>
              </a:avLst>
            </a:prstGeom>
            <a:solidFill>
              <a:srgbClr val="E46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7750479" y="2577987"/>
            <a:ext cx="1572938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0" cap="none" spc="0" normalizeH="0" baseline="0" noProof="0" dirty="0">
                <a:ln>
                  <a:noFill/>
                </a:ln>
                <a:solidFill>
                  <a:srgbClr val="E46F2C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03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srgbClr val="E46F2C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108700" y="4089400"/>
            <a:ext cx="48564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dirty="0"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项目</a:t>
            </a:r>
            <a:r>
              <a:rPr lang="zh-CN" altLang="en-US" sz="4000" dirty="0"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功能介绍</a:t>
            </a:r>
            <a:endParaRPr lang="zh-CN" altLang="en-US" sz="4000" dirty="0">
              <a:latin typeface="思源宋体 CN Heavy" panose="02020900000000000000" pitchFamily="18" charset="-122"/>
              <a:ea typeface="思源宋体 CN Heavy" panose="02020900000000000000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 rot="20389433" flipH="1">
            <a:off x="175786" y="3581130"/>
            <a:ext cx="5385593" cy="131447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 rot="20256166" flipH="1">
            <a:off x="3273340" y="4296032"/>
            <a:ext cx="617721" cy="645896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3802874" flipH="1">
            <a:off x="1391214" y="3826251"/>
            <a:ext cx="450865" cy="471430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4905650" flipH="1">
            <a:off x="4095984" y="2842566"/>
            <a:ext cx="641574" cy="670838"/>
          </a:xfrm>
          <a:custGeom>
            <a:avLst/>
            <a:gdLst>
              <a:gd name="connsiteX0" fmla="*/ 2357550 w 4513603"/>
              <a:gd name="connsiteY0" fmla="*/ 0 h 4719484"/>
              <a:gd name="connsiteX1" fmla="*/ 2375329 w 4513603"/>
              <a:gd name="connsiteY1" fmla="*/ 898 h 4719484"/>
              <a:gd name="connsiteX2" fmla="*/ 2372064 w 4513603"/>
              <a:gd name="connsiteY2" fmla="*/ 65550 h 4719484"/>
              <a:gd name="connsiteX3" fmla="*/ 4490536 w 4513603"/>
              <a:gd name="connsiteY3" fmla="*/ 2413109 h 4719484"/>
              <a:gd name="connsiteX4" fmla="*/ 4513603 w 4513603"/>
              <a:gd name="connsiteY4" fmla="*/ 2414274 h 4719484"/>
              <a:gd name="connsiteX5" fmla="*/ 4476022 w 4513603"/>
              <a:gd name="connsiteY5" fmla="*/ 2416171 h 4719484"/>
              <a:gd name="connsiteX6" fmla="*/ 2368269 w 4513603"/>
              <a:gd name="connsiteY6" fmla="*/ 4537348 h 4719484"/>
              <a:gd name="connsiteX7" fmla="*/ 2359650 w 4513603"/>
              <a:gd name="connsiteY7" fmla="*/ 4719378 h 4719484"/>
              <a:gd name="connsiteX8" fmla="*/ 2357550 w 4513603"/>
              <a:gd name="connsiteY8" fmla="*/ 4719484 h 4719484"/>
              <a:gd name="connsiteX9" fmla="*/ 2340759 w 4513603"/>
              <a:gd name="connsiteY9" fmla="*/ 4718636 h 4719484"/>
              <a:gd name="connsiteX10" fmla="*/ 2330853 w 4513603"/>
              <a:gd name="connsiteY10" fmla="*/ 4522460 h 4719484"/>
              <a:gd name="connsiteX11" fmla="*/ 224564 w 4513603"/>
              <a:gd name="connsiteY11" fmla="*/ 2416171 h 4719484"/>
              <a:gd name="connsiteX12" fmla="*/ 85 w 4513603"/>
              <a:gd name="connsiteY12" fmla="*/ 2404836 h 4719484"/>
              <a:gd name="connsiteX13" fmla="*/ 0 w 4513603"/>
              <a:gd name="connsiteY13" fmla="*/ 2403145 h 4719484"/>
              <a:gd name="connsiteX14" fmla="*/ 224565 w 4513603"/>
              <a:gd name="connsiteY14" fmla="*/ 2391805 h 4719484"/>
              <a:gd name="connsiteX15" fmla="*/ 2343036 w 4513603"/>
              <a:gd name="connsiteY15" fmla="*/ 44246 h 4719484"/>
              <a:gd name="connsiteX16" fmla="*/ 2340845 w 4513603"/>
              <a:gd name="connsiteY16" fmla="*/ 844 h 4719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3603" h="4719484">
                <a:moveTo>
                  <a:pt x="2357550" y="0"/>
                </a:moveTo>
                <a:lnTo>
                  <a:pt x="2375329" y="898"/>
                </a:lnTo>
                <a:lnTo>
                  <a:pt x="2372064" y="65550"/>
                </a:lnTo>
                <a:cubicBezTo>
                  <a:pt x="2372064" y="1287347"/>
                  <a:pt x="3300622" y="2292267"/>
                  <a:pt x="4490536" y="2413109"/>
                </a:cubicBezTo>
                <a:lnTo>
                  <a:pt x="4513603" y="2414274"/>
                </a:lnTo>
                <a:lnTo>
                  <a:pt x="4476022" y="2416171"/>
                </a:lnTo>
                <a:cubicBezTo>
                  <a:pt x="3360478" y="2529461"/>
                  <a:pt x="2474641" y="3419772"/>
                  <a:pt x="2368269" y="4537348"/>
                </a:cubicBezTo>
                <a:lnTo>
                  <a:pt x="2359650" y="4719378"/>
                </a:lnTo>
                <a:lnTo>
                  <a:pt x="2357550" y="4719484"/>
                </a:lnTo>
                <a:lnTo>
                  <a:pt x="2340759" y="4718636"/>
                </a:lnTo>
                <a:lnTo>
                  <a:pt x="2330853" y="4522460"/>
                </a:lnTo>
                <a:cubicBezTo>
                  <a:pt x="2218067" y="3411873"/>
                  <a:pt x="1335151" y="2528957"/>
                  <a:pt x="224564" y="2416171"/>
                </a:cubicBezTo>
                <a:lnTo>
                  <a:pt x="85" y="2404836"/>
                </a:lnTo>
                <a:lnTo>
                  <a:pt x="0" y="2403145"/>
                </a:lnTo>
                <a:lnTo>
                  <a:pt x="224565" y="2391805"/>
                </a:lnTo>
                <a:cubicBezTo>
                  <a:pt x="1414479" y="2270963"/>
                  <a:pt x="2343036" y="1266044"/>
                  <a:pt x="2343036" y="44246"/>
                </a:cubicBezTo>
                <a:lnTo>
                  <a:pt x="2340845" y="8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2337372" y="1963702"/>
            <a:ext cx="584430" cy="584430"/>
          </a:xfrm>
          <a:prstGeom prst="ellipse">
            <a:avLst/>
          </a:prstGeom>
          <a:solidFill>
            <a:srgbClr val="E46F2C"/>
          </a:solidFill>
          <a:ln>
            <a:solidFill>
              <a:srgbClr val="E46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484" y="88819"/>
            <a:ext cx="3082882" cy="1788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19" grpId="0" bldLvl="0" animBg="1"/>
      <p:bldP spid="20" grpId="0" bldLvl="0" animBg="1"/>
      <p:bldP spid="21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BE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V 形 42"/>
          <p:cNvSpPr/>
          <p:nvPr/>
        </p:nvSpPr>
        <p:spPr>
          <a:xfrm>
            <a:off x="6286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箭头: V 形 43"/>
          <p:cNvSpPr/>
          <p:nvPr/>
        </p:nvSpPr>
        <p:spPr>
          <a:xfrm>
            <a:off x="857250" y="425450"/>
            <a:ext cx="342900" cy="400050"/>
          </a:xfrm>
          <a:prstGeom prst="chevron">
            <a:avLst/>
          </a:prstGeom>
          <a:solidFill>
            <a:srgbClr val="E46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PA-矩形 1"/>
          <p:cNvSpPr/>
          <p:nvPr>
            <p:custDataLst>
              <p:tags r:id="rId1"/>
            </p:custDataLst>
          </p:nvPr>
        </p:nvSpPr>
        <p:spPr>
          <a:xfrm>
            <a:off x="1200150" y="425450"/>
            <a:ext cx="1997710" cy="400050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noProof="0" dirty="0">
                <a:ln>
                  <a:noFill/>
                </a:ln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黑体 CN Light" panose="020B0300000000000000" pitchFamily="34" charset="-122"/>
              </a:rPr>
              <a:t>搜索界面前端</a:t>
            </a:r>
            <a:endParaRPr lang="zh-CN" altLang="en-US" sz="2600" b="1" spc="2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" panose="00020600040101010101" pitchFamily="18" charset="-122"/>
              <a:sym typeface="思源黑体 CN Light" panose="020B0300000000000000" pitchFamily="34" charset="-122"/>
            </a:endParaRPr>
          </a:p>
        </p:txBody>
      </p:sp>
      <p:sp>
        <p:nvSpPr>
          <p:cNvPr id="80" name="文本框 79"/>
          <p:cNvSpPr txBox="1"/>
          <p:nvPr>
            <p:custDataLst>
              <p:tags r:id="rId2"/>
            </p:custDataLst>
          </p:nvPr>
        </p:nvSpPr>
        <p:spPr>
          <a:xfrm>
            <a:off x="628650" y="988695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使用工具：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3"/>
            </p:custDataLst>
          </p:nvPr>
        </p:nvSpPr>
        <p:spPr>
          <a:xfrm>
            <a:off x="1200150" y="1387475"/>
            <a:ext cx="10615930" cy="1002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使用</a:t>
            </a:r>
            <a:r>
              <a:rPr lang="en-US" altLang="zh-CN"/>
              <a:t>CSS+HTML5</a:t>
            </a:r>
            <a:r>
              <a:rPr lang="zh-CN" altLang="en-US"/>
              <a:t>实现</a:t>
            </a:r>
            <a:endParaRPr lang="en-US" altLang="zh-CN"/>
          </a:p>
          <a:p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628650" y="1932940"/>
            <a:ext cx="260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2"/>
                </a:solidFill>
              </a:rPr>
              <a:t>具体效果：</a:t>
            </a:r>
            <a:endParaRPr lang="zh-CN" altLang="en-US" sz="2000" b="1">
              <a:solidFill>
                <a:schemeClr val="accent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00150" y="2389505"/>
            <a:ext cx="7949565" cy="1519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顶部设置导航栏，可以进行页面跳转，例如</a:t>
            </a:r>
            <a:r>
              <a:rPr lang="en-US" altLang="zh-CN">
                <a:sym typeface="+mn-ea"/>
              </a:rPr>
              <a:t>“</a:t>
            </a:r>
            <a:r>
              <a:rPr lang="zh-CN" altLang="en-US">
                <a:sym typeface="+mn-ea"/>
              </a:rPr>
              <a:t>退出账号</a:t>
            </a:r>
            <a:r>
              <a:rPr lang="en-US" altLang="zh-CN">
                <a:sym typeface="+mn-ea"/>
              </a:rPr>
              <a:t>“</a:t>
            </a:r>
            <a:r>
              <a:rPr lang="zh-CN" altLang="en-US">
                <a:sym typeface="+mn-ea"/>
              </a:rPr>
              <a:t>等功能</a:t>
            </a:r>
            <a:endParaRPr lang="zh-CN" altLang="en-US"/>
          </a:p>
          <a:p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搜索功能，可以输入笔记本名称对指定产品进行搜索</a:t>
            </a:r>
            <a:endParaRPr lang="zh-CN" altLang="en-US"/>
          </a:p>
          <a:p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将指针放在想要购买的电脑上，可以显示出价格，让消费者能够一目了然的看到产品价格和信息。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200150" y="3909060"/>
            <a:ext cx="4537278" cy="216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261100" y="3909060"/>
            <a:ext cx="3803043" cy="216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pageCurlDouble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</p:bldLst>
  </p:timing>
</p:sld>
</file>

<file path=ppt/tags/tag1.xml><?xml version="1.0" encoding="utf-8"?>
<p:tagLst xmlns:p="http://schemas.openxmlformats.org/presentationml/2006/main">
  <p:tag name="PA" val="v5.2.11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PA" val="v5.2.11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PA" val="v5.2.11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PA" val="v5.2.11"/>
</p:tagLst>
</file>

<file path=ppt/tags/tag2.xml><?xml version="1.0" encoding="utf-8"?>
<p:tagLst xmlns:p="http://schemas.openxmlformats.org/presentationml/2006/main">
  <p:tag name="PA" val="v5.2.11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2.xml><?xml version="1.0" encoding="utf-8"?>
<p:tagLst xmlns:p="http://schemas.openxmlformats.org/presentationml/2006/main">
  <p:tag name="PA" val="v5.2.11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PA" val="v5.2.11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PA" val="v5.2.11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PA" val="v5.2.11"/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PA" val="v5.2.11"/>
  <p:tag name="KSO_WM_BEAUTIFY_FLAG" val=""/>
</p:tagLst>
</file>

<file path=ppt/tags/tag40.xml><?xml version="1.0" encoding="utf-8"?>
<p:tagLst xmlns:p="http://schemas.openxmlformats.org/presentationml/2006/main">
  <p:tag name="PA" val="v5.2.11"/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PA" val="v5.2.11"/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PA" val="v5.2.11"/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PA" val="v5.2.11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PA" val="v5.2.11"/>
</p:tagLst>
</file>

<file path=ppt/tags/tag54.xml><?xml version="1.0" encoding="utf-8"?>
<p:tagLst xmlns:p="http://schemas.openxmlformats.org/presentationml/2006/main">
  <p:tag name="KSO_WPP_MARK_KEY" val="2c0f119b-4fb7-42b5-97ee-dbc3dd914213"/>
  <p:tag name="COMMONDATA" val="eyJoZGlkIjoiMDBhMWRiNzU5OTRiMmNlNGFlNDNhMGI5Y2NkYTkwNzUifQ=="/>
  <p:tag name="commondata" val="eyJoZGlkIjoiMzQ0YTY3MjU3NWY3ZTEwYTU0MjI0MjUwMDJkYjJiNzAifQ=="/>
</p:tagLst>
</file>

<file path=ppt/tags/tag6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PA" val="v5.2.11"/>
</p:tagLst>
</file>

<file path=ppt/tags/tag8.xml><?xml version="1.0" encoding="utf-8"?>
<p:tagLst xmlns:p="http://schemas.openxmlformats.org/presentationml/2006/main">
  <p:tag name="PA" val="v5.2.11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1530</Words>
  <Application>WPS 演示</Application>
  <PresentationFormat>宽屏</PresentationFormat>
  <Paragraphs>171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48" baseType="lpstr">
      <vt:lpstr>Arial</vt:lpstr>
      <vt:lpstr>宋体</vt:lpstr>
      <vt:lpstr>Wingdings</vt:lpstr>
      <vt:lpstr>思源黑体 CN Normal</vt:lpstr>
      <vt:lpstr>思源宋体 CN Heavy</vt:lpstr>
      <vt:lpstr>思源黑体 CN Bold</vt:lpstr>
      <vt:lpstr>思源宋体 Light</vt:lpstr>
      <vt:lpstr>思源黑体 CN Light</vt:lpstr>
      <vt:lpstr>思源宋体 CN</vt:lpstr>
      <vt:lpstr>思源宋体 CN Medium</vt:lpstr>
      <vt:lpstr>阿里巴巴普惠体 M</vt:lpstr>
      <vt:lpstr>Gilroy Medium</vt:lpstr>
      <vt:lpstr>字魂105号-简雅黑</vt:lpstr>
      <vt:lpstr>思源黑体 CN Medium</vt:lpstr>
      <vt:lpstr>思源宋体 Heavy</vt:lpstr>
      <vt:lpstr>Montserrat Bold</vt:lpstr>
      <vt:lpstr>等线</vt:lpstr>
      <vt:lpstr>微软雅黑</vt:lpstr>
      <vt:lpstr>Arial Unicode MS</vt:lpstr>
      <vt:lpstr>等线 Light</vt:lpstr>
      <vt:lpstr>Aptos</vt:lpstr>
      <vt:lpstr>方正粗黑宋简体</vt:lpstr>
      <vt:lpstr>黑体</vt:lpstr>
      <vt:lpstr>Arial Black</vt:lpstr>
      <vt:lpstr>Calibri</vt:lpstr>
      <vt:lpstr>Segoe Print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1876</dc:creator>
  <cp:lastModifiedBy>雨歌</cp:lastModifiedBy>
  <cp:revision>66</cp:revision>
  <dcterms:created xsi:type="dcterms:W3CDTF">2022-06-05T07:52:00Z</dcterms:created>
  <dcterms:modified xsi:type="dcterms:W3CDTF">2024-01-08T01:37:11Z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AD782347EA394F968D16939BCBF5972F_13</vt:lpwstr>
  </property>
  <property fmtid="{D5CDD505-2E9C-101B-9397-08002B2CF9AE}" pid="3" name="KSOProductBuildVer">
    <vt:lpwstr>2052-12.1.0.16120</vt:lpwstr>
  </property>
</Properties>
</file>

<file path=docProps/thumbnail.jpeg>
</file>